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ument Ultra-Bold" charset="1" panose="00000300000000000000"/>
      <p:regular r:id="rId21"/>
    </p:embeddedFont>
    <p:embeddedFont>
      <p:font typeface="Telegraf Medium" charset="1" panose="00000600000000000000"/>
      <p:regular r:id="rId22"/>
    </p:embeddedFont>
    <p:embeddedFont>
      <p:font typeface="Telegraf Bold" charset="1" panose="00000800000000000000"/>
      <p:regular r:id="rId23"/>
    </p:embeddedFont>
    <p:embeddedFont>
      <p:font typeface="Telegraf" charset="1" panose="00000500000000000000"/>
      <p:regular r:id="rId24"/>
    </p:embeddedFont>
    <p:embeddedFont>
      <p:font typeface="Telegraf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jpeg" Type="http://schemas.openxmlformats.org/officeDocument/2006/relationships/image"/><Relationship Id="rId13" Target="../media/image12.jpe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11" Target="../media/image114.png" Type="http://schemas.openxmlformats.org/officeDocument/2006/relationships/image"/><Relationship Id="rId12" Target="../media/image115.svg" Type="http://schemas.openxmlformats.org/officeDocument/2006/relationships/image"/><Relationship Id="rId13" Target="../media/image116.png" Type="http://schemas.openxmlformats.org/officeDocument/2006/relationships/image"/><Relationship Id="rId14" Target="../media/image117.svg" Type="http://schemas.openxmlformats.org/officeDocument/2006/relationships/image"/><Relationship Id="rId15" Target="../media/image118.png" Type="http://schemas.openxmlformats.org/officeDocument/2006/relationships/image"/><Relationship Id="rId16" Target="../media/image119.svg" Type="http://schemas.openxmlformats.org/officeDocument/2006/relationships/image"/><Relationship Id="rId17" Target="../media/image120.png" Type="http://schemas.openxmlformats.org/officeDocument/2006/relationships/image"/><Relationship Id="rId18" Target="../media/image12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jpeg" Type="http://schemas.openxmlformats.org/officeDocument/2006/relationships/image"/><Relationship Id="rId9" Target="../media/image1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28.png" Type="http://schemas.openxmlformats.org/officeDocument/2006/relationships/image"/><Relationship Id="rId13" Target="../media/image129.svg" Type="http://schemas.openxmlformats.org/officeDocument/2006/relationships/image"/><Relationship Id="rId14" Target="../media/image130.png" Type="http://schemas.openxmlformats.org/officeDocument/2006/relationships/image"/><Relationship Id="rId15" Target="../media/image13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22.png" Type="http://schemas.openxmlformats.org/officeDocument/2006/relationships/image"/><Relationship Id="rId5" Target="../media/image123.svg" Type="http://schemas.openxmlformats.org/officeDocument/2006/relationships/image"/><Relationship Id="rId6" Target="../media/image124.png" Type="http://schemas.openxmlformats.org/officeDocument/2006/relationships/image"/><Relationship Id="rId7" Target="../media/image125.svg" Type="http://schemas.openxmlformats.org/officeDocument/2006/relationships/image"/><Relationship Id="rId8" Target="../media/image126.png" Type="http://schemas.openxmlformats.org/officeDocument/2006/relationships/image"/><Relationship Id="rId9" Target="../media/image1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6.svg" Type="http://schemas.openxmlformats.org/officeDocument/2006/relationships/image"/><Relationship Id="rId11" Target="../media/image137.png" Type="http://schemas.openxmlformats.org/officeDocument/2006/relationships/image"/><Relationship Id="rId12" Target="../media/image138.svg" Type="http://schemas.openxmlformats.org/officeDocument/2006/relationships/image"/><Relationship Id="rId13" Target="../media/image139.png" Type="http://schemas.openxmlformats.org/officeDocument/2006/relationships/image"/><Relationship Id="rId14" Target="../media/image14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32.png" Type="http://schemas.openxmlformats.org/officeDocument/2006/relationships/image"/><Relationship Id="rId7" Target="../media/image133.png" Type="http://schemas.openxmlformats.org/officeDocument/2006/relationships/image"/><Relationship Id="rId8" Target="../media/image134.svg" Type="http://schemas.openxmlformats.org/officeDocument/2006/relationships/image"/><Relationship Id="rId9" Target="../media/image1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7.png" Type="http://schemas.openxmlformats.org/officeDocument/2006/relationships/image"/><Relationship Id="rId11" Target="../media/image148.svg" Type="http://schemas.openxmlformats.org/officeDocument/2006/relationships/image"/><Relationship Id="rId12" Target="../media/image149.png" Type="http://schemas.openxmlformats.org/officeDocument/2006/relationships/image"/><Relationship Id="rId13" Target="../media/image150.svg" Type="http://schemas.openxmlformats.org/officeDocument/2006/relationships/image"/><Relationship Id="rId14" Target="../media/image151.png" Type="http://schemas.openxmlformats.org/officeDocument/2006/relationships/image"/><Relationship Id="rId15" Target="../media/image152.svg" Type="http://schemas.openxmlformats.org/officeDocument/2006/relationships/image"/><Relationship Id="rId2" Target="../media/image141.png" Type="http://schemas.openxmlformats.org/officeDocument/2006/relationships/image"/><Relationship Id="rId3" Target="../media/image142.svg" Type="http://schemas.openxmlformats.org/officeDocument/2006/relationships/image"/><Relationship Id="rId4" Target="../media/image143.jpeg" Type="http://schemas.openxmlformats.org/officeDocument/2006/relationships/image"/><Relationship Id="rId5" Target="../media/image144.jpeg" Type="http://schemas.openxmlformats.org/officeDocument/2006/relationships/image"/><Relationship Id="rId6" Target="../media/image145.jpeg" Type="http://schemas.openxmlformats.org/officeDocument/2006/relationships/image"/><Relationship Id="rId7" Target="../media/image146.jpe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9.svg" Type="http://schemas.openxmlformats.org/officeDocument/2006/relationships/image"/><Relationship Id="rId2" Target="../media/image153.png" Type="http://schemas.openxmlformats.org/officeDocument/2006/relationships/image"/><Relationship Id="rId3" Target="../media/image15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55.png" Type="http://schemas.openxmlformats.org/officeDocument/2006/relationships/image"/><Relationship Id="rId7" Target="../media/image156.svg" Type="http://schemas.openxmlformats.org/officeDocument/2006/relationships/image"/><Relationship Id="rId8" Target="../media/image157.png" Type="http://schemas.openxmlformats.org/officeDocument/2006/relationships/image"/><Relationship Id="rId9" Target="../media/image15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4.png" Type="http://schemas.openxmlformats.org/officeDocument/2006/relationships/image"/><Relationship Id="rId11" Target="../media/image165.svg" Type="http://schemas.openxmlformats.org/officeDocument/2006/relationships/image"/><Relationship Id="rId12" Target="../media/image166.png" Type="http://schemas.openxmlformats.org/officeDocument/2006/relationships/image"/><Relationship Id="rId13" Target="../media/image167.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60.png" Type="http://schemas.openxmlformats.org/officeDocument/2006/relationships/image"/><Relationship Id="rId5" Target="../media/image16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162.png" Type="http://schemas.openxmlformats.org/officeDocument/2006/relationships/image"/><Relationship Id="rId9" Target="../media/image16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jpeg" Type="http://schemas.openxmlformats.org/officeDocument/2006/relationships/image"/><Relationship Id="rId15" Target="../media/image33.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51.jpe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18" Target="../media/image70.png" Type="http://schemas.openxmlformats.org/officeDocument/2006/relationships/image"/><Relationship Id="rId19" Target="../media/image71.svg" Type="http://schemas.openxmlformats.org/officeDocument/2006/relationships/image"/><Relationship Id="rId2" Target="../media/image56.png" Type="http://schemas.openxmlformats.org/officeDocument/2006/relationships/image"/><Relationship Id="rId20" Target="../media/image72.png" Type="http://schemas.openxmlformats.org/officeDocument/2006/relationships/image"/><Relationship Id="rId21" Target="../media/image73.svg" Type="http://schemas.openxmlformats.org/officeDocument/2006/relationships/image"/><Relationship Id="rId3" Target="../media/image57.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82.png" Type="http://schemas.openxmlformats.org/officeDocument/2006/relationships/image"/><Relationship Id="rId13" Target="../media/image83.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5.png" Type="http://schemas.openxmlformats.org/officeDocument/2006/relationships/image"/><Relationship Id="rId17" Target="../media/image6.svg" Type="http://schemas.openxmlformats.org/officeDocument/2006/relationships/image"/><Relationship Id="rId18" Target="../media/image84.png" Type="http://schemas.openxmlformats.org/officeDocument/2006/relationships/image"/><Relationship Id="rId19" Target="../media/image85.svg" Type="http://schemas.openxmlformats.org/officeDocument/2006/relationships/image"/><Relationship Id="rId2" Target="../media/image15.png" Type="http://schemas.openxmlformats.org/officeDocument/2006/relationships/image"/><Relationship Id="rId20" Target="../media/image86.png" Type="http://schemas.openxmlformats.org/officeDocument/2006/relationships/image"/><Relationship Id="rId21" Target="../media/image87.svg" Type="http://schemas.openxmlformats.org/officeDocument/2006/relationships/image"/><Relationship Id="rId3" Target="../media/image16.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94.png" Type="http://schemas.openxmlformats.org/officeDocument/2006/relationships/image"/><Relationship Id="rId15" Target="../media/image95.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svg" Type="http://schemas.openxmlformats.org/officeDocument/2006/relationships/image"/><Relationship Id="rId11" Target="../media/image103.png" Type="http://schemas.openxmlformats.org/officeDocument/2006/relationships/image"/><Relationship Id="rId12" Target="../media/image104.svg" Type="http://schemas.openxmlformats.org/officeDocument/2006/relationships/image"/><Relationship Id="rId13" Target="../media/image105.png" Type="http://schemas.openxmlformats.org/officeDocument/2006/relationships/image"/><Relationship Id="rId14" Target="../media/image106.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708803" y="3003034"/>
            <a:ext cx="5063428" cy="2918376"/>
          </a:xfrm>
          <a:custGeom>
            <a:avLst/>
            <a:gdLst/>
            <a:ahLst/>
            <a:cxnLst/>
            <a:rect r="r" b="b" t="t" l="l"/>
            <a:pathLst>
              <a:path h="2918376" w="5063428">
                <a:moveTo>
                  <a:pt x="0" y="0"/>
                </a:moveTo>
                <a:lnTo>
                  <a:pt x="5063428" y="0"/>
                </a:lnTo>
                <a:lnTo>
                  <a:pt x="5063428" y="2918376"/>
                </a:lnTo>
                <a:lnTo>
                  <a:pt x="0" y="2918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858430" y="4379184"/>
            <a:ext cx="5063428" cy="2918376"/>
          </a:xfrm>
          <a:custGeom>
            <a:avLst/>
            <a:gdLst/>
            <a:ahLst/>
            <a:cxnLst/>
            <a:rect r="r" b="b" t="t" l="l"/>
            <a:pathLst>
              <a:path h="2918376" w="5063428">
                <a:moveTo>
                  <a:pt x="0" y="2918375"/>
                </a:moveTo>
                <a:lnTo>
                  <a:pt x="5063428" y="2918375"/>
                </a:lnTo>
                <a:lnTo>
                  <a:pt x="5063428" y="0"/>
                </a:lnTo>
                <a:lnTo>
                  <a:pt x="0" y="0"/>
                </a:lnTo>
                <a:lnTo>
                  <a:pt x="0" y="291837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30948">
            <a:off x="3084245" y="4422188"/>
            <a:ext cx="12170015" cy="1918074"/>
            <a:chOff x="0" y="0"/>
            <a:chExt cx="3764250" cy="593271"/>
          </a:xfrm>
        </p:grpSpPr>
        <p:sp>
          <p:nvSpPr>
            <p:cNvPr name="Freeform 5" id="5"/>
            <p:cNvSpPr/>
            <p:nvPr/>
          </p:nvSpPr>
          <p:spPr>
            <a:xfrm flipH="false" flipV="false" rot="0">
              <a:off x="0" y="0"/>
              <a:ext cx="3764250" cy="593271"/>
            </a:xfrm>
            <a:custGeom>
              <a:avLst/>
              <a:gdLst/>
              <a:ahLst/>
              <a:cxnLst/>
              <a:rect r="r" b="b" t="t" l="l"/>
              <a:pathLst>
                <a:path h="593271" w="3764250">
                  <a:moveTo>
                    <a:pt x="0" y="0"/>
                  </a:moveTo>
                  <a:lnTo>
                    <a:pt x="3764250" y="0"/>
                  </a:lnTo>
                  <a:lnTo>
                    <a:pt x="3764250" y="593271"/>
                  </a:lnTo>
                  <a:lnTo>
                    <a:pt x="0" y="593271"/>
                  </a:lnTo>
                  <a:close/>
                </a:path>
              </a:pathLst>
            </a:custGeom>
            <a:solidFill>
              <a:srgbClr val="C1F52F"/>
            </a:solidFill>
          </p:spPr>
        </p:sp>
        <p:sp>
          <p:nvSpPr>
            <p:cNvPr name="TextBox 6" id="6"/>
            <p:cNvSpPr txBox="true"/>
            <p:nvPr/>
          </p:nvSpPr>
          <p:spPr>
            <a:xfrm>
              <a:off x="0" y="-76200"/>
              <a:ext cx="3764250" cy="669471"/>
            </a:xfrm>
            <a:prstGeom prst="rect">
              <a:avLst/>
            </a:prstGeom>
          </p:spPr>
          <p:txBody>
            <a:bodyPr anchor="ctr" rtlCol="false" tIns="50800" lIns="50800" bIns="50800" rIns="50800"/>
            <a:lstStyle/>
            <a:p>
              <a:pPr algn="ctr">
                <a:lnSpc>
                  <a:spcPts val="3123"/>
                </a:lnSpc>
              </a:pPr>
            </a:p>
          </p:txBody>
        </p:sp>
      </p:grpSp>
      <p:grpSp>
        <p:nvGrpSpPr>
          <p:cNvPr name="Group 7" id="7"/>
          <p:cNvGrpSpPr/>
          <p:nvPr/>
        </p:nvGrpSpPr>
        <p:grpSpPr>
          <a:xfrm rot="79525">
            <a:off x="4834239" y="6380061"/>
            <a:ext cx="8548356" cy="886571"/>
            <a:chOff x="0" y="0"/>
            <a:chExt cx="2493723" cy="258630"/>
          </a:xfrm>
        </p:grpSpPr>
        <p:sp>
          <p:nvSpPr>
            <p:cNvPr name="Freeform 8" id="8"/>
            <p:cNvSpPr/>
            <p:nvPr/>
          </p:nvSpPr>
          <p:spPr>
            <a:xfrm flipH="false" flipV="false" rot="0">
              <a:off x="0" y="0"/>
              <a:ext cx="2493723" cy="258630"/>
            </a:xfrm>
            <a:custGeom>
              <a:avLst/>
              <a:gdLst/>
              <a:ahLst/>
              <a:cxnLst/>
              <a:rect r="r" b="b" t="t" l="l"/>
              <a:pathLst>
                <a:path h="258630" w="2493723">
                  <a:moveTo>
                    <a:pt x="0" y="0"/>
                  </a:moveTo>
                  <a:lnTo>
                    <a:pt x="2493723" y="0"/>
                  </a:lnTo>
                  <a:lnTo>
                    <a:pt x="2493723" y="258630"/>
                  </a:lnTo>
                  <a:lnTo>
                    <a:pt x="0" y="258630"/>
                  </a:lnTo>
                  <a:close/>
                </a:path>
              </a:pathLst>
            </a:custGeom>
            <a:solidFill>
              <a:srgbClr val="44242D"/>
            </a:solidFill>
          </p:spPr>
        </p:sp>
        <p:sp>
          <p:nvSpPr>
            <p:cNvPr name="TextBox 9" id="9"/>
            <p:cNvSpPr txBox="true"/>
            <p:nvPr/>
          </p:nvSpPr>
          <p:spPr>
            <a:xfrm>
              <a:off x="0" y="-76200"/>
              <a:ext cx="2493723" cy="334830"/>
            </a:xfrm>
            <a:prstGeom prst="rect">
              <a:avLst/>
            </a:prstGeom>
          </p:spPr>
          <p:txBody>
            <a:bodyPr anchor="ctr" rtlCol="false" tIns="50800" lIns="50800" bIns="50800" rIns="50800"/>
            <a:lstStyle/>
            <a:p>
              <a:pPr algn="ctr">
                <a:lnSpc>
                  <a:spcPts val="3123"/>
                </a:lnSpc>
              </a:pPr>
            </a:p>
          </p:txBody>
        </p:sp>
      </p:grpSp>
      <p:sp>
        <p:nvSpPr>
          <p:cNvPr name="Freeform 10" id="10"/>
          <p:cNvSpPr/>
          <p:nvPr/>
        </p:nvSpPr>
        <p:spPr>
          <a:xfrm flipH="false" flipV="false" rot="0">
            <a:off x="4936930" y="6122754"/>
            <a:ext cx="194631" cy="627843"/>
          </a:xfrm>
          <a:custGeom>
            <a:avLst/>
            <a:gdLst/>
            <a:ahLst/>
            <a:cxnLst/>
            <a:rect r="r" b="b" t="t" l="l"/>
            <a:pathLst>
              <a:path h="627843" w="194631">
                <a:moveTo>
                  <a:pt x="0" y="0"/>
                </a:moveTo>
                <a:lnTo>
                  <a:pt x="194631" y="0"/>
                </a:lnTo>
                <a:lnTo>
                  <a:pt x="194631" y="627843"/>
                </a:lnTo>
                <a:lnTo>
                  <a:pt x="0" y="627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822911" y="2575592"/>
            <a:ext cx="14642178" cy="2255336"/>
          </a:xfrm>
          <a:prstGeom prst="rect">
            <a:avLst/>
          </a:prstGeom>
        </p:spPr>
        <p:txBody>
          <a:bodyPr anchor="t" rtlCol="false" tIns="0" lIns="0" bIns="0" rIns="0">
            <a:spAutoFit/>
          </a:bodyPr>
          <a:lstStyle/>
          <a:p>
            <a:pPr algn="ctr">
              <a:lnSpc>
                <a:spcPts val="18501"/>
              </a:lnSpc>
              <a:spcBef>
                <a:spcPct val="0"/>
              </a:spcBef>
            </a:pPr>
            <a:r>
              <a:rPr lang="en-US" b="true" sz="13029" spc="-195">
                <a:solidFill>
                  <a:srgbClr val="44242D"/>
                </a:solidFill>
                <a:latin typeface="Monument Ultra-Bold"/>
                <a:ea typeface="Monument Ultra-Bold"/>
                <a:cs typeface="Monument Ultra-Bold"/>
                <a:sym typeface="Monument Ultra-Bold"/>
              </a:rPr>
              <a:t>PICTH DECK</a:t>
            </a:r>
          </a:p>
        </p:txBody>
      </p:sp>
      <p:sp>
        <p:nvSpPr>
          <p:cNvPr name="TextBox 12" id="12"/>
          <p:cNvSpPr txBox="true"/>
          <p:nvPr/>
        </p:nvSpPr>
        <p:spPr>
          <a:xfrm rot="-130948">
            <a:off x="3019783" y="4503024"/>
            <a:ext cx="12170015" cy="1566042"/>
          </a:xfrm>
          <a:prstGeom prst="rect">
            <a:avLst/>
          </a:prstGeom>
        </p:spPr>
        <p:txBody>
          <a:bodyPr anchor="t" rtlCol="false" tIns="0" lIns="0" bIns="0" rIns="0">
            <a:spAutoFit/>
          </a:bodyPr>
          <a:lstStyle/>
          <a:p>
            <a:pPr algn="ctr">
              <a:lnSpc>
                <a:spcPts val="12881"/>
              </a:lnSpc>
              <a:spcBef>
                <a:spcPct val="0"/>
              </a:spcBef>
            </a:pPr>
            <a:r>
              <a:rPr lang="en-US" b="true" sz="9071" spc="-136">
                <a:solidFill>
                  <a:srgbClr val="44242D"/>
                </a:solidFill>
                <a:latin typeface="Monument Ultra-Bold"/>
                <a:ea typeface="Monument Ultra-Bold"/>
                <a:cs typeface="Monument Ultra-Bold"/>
                <a:sym typeface="Monument Ultra-Bold"/>
              </a:rPr>
              <a:t>PRESENTATION</a:t>
            </a:r>
          </a:p>
        </p:txBody>
      </p:sp>
      <p:sp>
        <p:nvSpPr>
          <p:cNvPr name="Freeform 13" id="13"/>
          <p:cNvSpPr/>
          <p:nvPr/>
        </p:nvSpPr>
        <p:spPr>
          <a:xfrm flipH="false" flipV="false" rot="0">
            <a:off x="14740364" y="5695244"/>
            <a:ext cx="949677" cy="754993"/>
          </a:xfrm>
          <a:custGeom>
            <a:avLst/>
            <a:gdLst/>
            <a:ahLst/>
            <a:cxnLst/>
            <a:rect r="r" b="b" t="t" l="l"/>
            <a:pathLst>
              <a:path h="754993" w="949677">
                <a:moveTo>
                  <a:pt x="0" y="0"/>
                </a:moveTo>
                <a:lnTo>
                  <a:pt x="949676" y="0"/>
                </a:lnTo>
                <a:lnTo>
                  <a:pt x="949676" y="754993"/>
                </a:lnTo>
                <a:lnTo>
                  <a:pt x="0" y="754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7951731">
            <a:off x="2237819" y="2564410"/>
            <a:ext cx="540718" cy="843225"/>
          </a:xfrm>
          <a:custGeom>
            <a:avLst/>
            <a:gdLst/>
            <a:ahLst/>
            <a:cxnLst/>
            <a:rect r="r" b="b" t="t" l="l"/>
            <a:pathLst>
              <a:path h="843225" w="540718">
                <a:moveTo>
                  <a:pt x="0" y="0"/>
                </a:moveTo>
                <a:lnTo>
                  <a:pt x="540718" y="0"/>
                </a:lnTo>
                <a:lnTo>
                  <a:pt x="540718" y="843225"/>
                </a:lnTo>
                <a:lnTo>
                  <a:pt x="0" y="843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5905658" y="2501791"/>
            <a:ext cx="2087934" cy="2087934"/>
          </a:xfrm>
          <a:custGeom>
            <a:avLst/>
            <a:gdLst/>
            <a:ahLst/>
            <a:cxnLst/>
            <a:rect r="r" b="b" t="t" l="l"/>
            <a:pathLst>
              <a:path h="2087934" w="2087934">
                <a:moveTo>
                  <a:pt x="0" y="0"/>
                </a:moveTo>
                <a:lnTo>
                  <a:pt x="2087934" y="0"/>
                </a:lnTo>
                <a:lnTo>
                  <a:pt x="2087934" y="2087934"/>
                </a:lnTo>
                <a:lnTo>
                  <a:pt x="0" y="2087934"/>
                </a:lnTo>
                <a:lnTo>
                  <a:pt x="0" y="0"/>
                </a:lnTo>
                <a:close/>
              </a:path>
            </a:pathLst>
          </a:custGeom>
          <a:blipFill>
            <a:blip r:embed="rId10">
              <a:alphaModFix amt="1500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16223130" y="2819263"/>
            <a:ext cx="1452991" cy="1452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25046" r="0" b="-25046"/>
              </a:stretch>
            </a:blipFill>
            <a:ln w="76200" cap="sq">
              <a:solidFill>
                <a:srgbClr val="FFFFFF"/>
              </a:solidFill>
              <a:prstDash val="solid"/>
              <a:miter/>
            </a:ln>
          </p:spPr>
        </p:sp>
      </p:grpSp>
      <p:sp>
        <p:nvSpPr>
          <p:cNvPr name="Freeform 18" id="18"/>
          <p:cNvSpPr/>
          <p:nvPr/>
        </p:nvSpPr>
        <p:spPr>
          <a:xfrm flipH="false" flipV="false" rot="0">
            <a:off x="210079" y="4971220"/>
            <a:ext cx="2356409" cy="2356409"/>
          </a:xfrm>
          <a:custGeom>
            <a:avLst/>
            <a:gdLst/>
            <a:ahLst/>
            <a:cxnLst/>
            <a:rect r="r" b="b" t="t" l="l"/>
            <a:pathLst>
              <a:path h="2356409" w="2356409">
                <a:moveTo>
                  <a:pt x="0" y="0"/>
                </a:moveTo>
                <a:lnTo>
                  <a:pt x="2356409" y="0"/>
                </a:lnTo>
                <a:lnTo>
                  <a:pt x="2356409" y="2356408"/>
                </a:lnTo>
                <a:lnTo>
                  <a:pt x="0" y="2356408"/>
                </a:lnTo>
                <a:lnTo>
                  <a:pt x="0" y="0"/>
                </a:lnTo>
                <a:close/>
              </a:path>
            </a:pathLst>
          </a:custGeom>
          <a:blipFill>
            <a:blip r:embed="rId10">
              <a:alphaModFix amt="1500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625272" y="5421052"/>
            <a:ext cx="1526023" cy="15260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10823" r="0" b="-39269"/>
              </a:stretch>
            </a:blipFill>
            <a:ln w="76200" cap="sq">
              <a:solidFill>
                <a:srgbClr val="FFFFFF"/>
              </a:solidFill>
              <a:prstDash val="solid"/>
              <a:miter/>
            </a:ln>
          </p:spPr>
        </p:sp>
      </p:grpSp>
      <p:sp>
        <p:nvSpPr>
          <p:cNvPr name="TextBox 21" id="21"/>
          <p:cNvSpPr txBox="true"/>
          <p:nvPr/>
        </p:nvSpPr>
        <p:spPr>
          <a:xfrm rot="0">
            <a:off x="13722387" y="1223882"/>
            <a:ext cx="3536913" cy="328803"/>
          </a:xfrm>
          <a:prstGeom prst="rect">
            <a:avLst/>
          </a:prstGeom>
        </p:spPr>
        <p:txBody>
          <a:bodyPr anchor="t" rtlCol="false" tIns="0" lIns="0" bIns="0" rIns="0">
            <a:spAutoFit/>
          </a:bodyPr>
          <a:lstStyle/>
          <a:p>
            <a:pPr algn="r">
              <a:lnSpc>
                <a:spcPts val="2375"/>
              </a:lnSpc>
            </a:pPr>
            <a:r>
              <a:rPr lang="en-US" b="true" sz="2199" spc="-94">
                <a:solidFill>
                  <a:srgbClr val="44242D"/>
                </a:solidFill>
                <a:latin typeface="Telegraf Medium"/>
                <a:ea typeface="Telegraf Medium"/>
                <a:cs typeface="Telegraf Medium"/>
                <a:sym typeface="Telegraf Medium"/>
              </a:rPr>
              <a:t>www.reallygreatsite.com</a:t>
            </a:r>
          </a:p>
        </p:txBody>
      </p:sp>
      <p:sp>
        <p:nvSpPr>
          <p:cNvPr name="TextBox 22" id="22"/>
          <p:cNvSpPr txBox="true"/>
          <p:nvPr/>
        </p:nvSpPr>
        <p:spPr>
          <a:xfrm rot="79525">
            <a:off x="4987838" y="6628061"/>
            <a:ext cx="8239282" cy="381000"/>
          </a:xfrm>
          <a:prstGeom prst="rect">
            <a:avLst/>
          </a:prstGeom>
        </p:spPr>
        <p:txBody>
          <a:bodyPr anchor="t" rtlCol="false" tIns="0" lIns="0" bIns="0" rIns="0">
            <a:spAutoFit/>
          </a:bodyPr>
          <a:lstStyle/>
          <a:p>
            <a:pPr algn="ctr">
              <a:lnSpc>
                <a:spcPts val="2699"/>
              </a:lnSpc>
            </a:pPr>
            <a:r>
              <a:rPr lang="en-US" b="true" sz="2499" spc="-82">
                <a:solidFill>
                  <a:srgbClr val="FFFBF7"/>
                </a:solidFill>
                <a:latin typeface="Telegraf Bold"/>
                <a:ea typeface="Telegraf Bold"/>
                <a:cs typeface="Telegraf Bold"/>
                <a:sym typeface="Telegraf Bold"/>
              </a:rPr>
              <a:t>YOUR GATEWAY TO PERSONALIZED LEARNING </a:t>
            </a:r>
          </a:p>
        </p:txBody>
      </p:sp>
      <p:sp>
        <p:nvSpPr>
          <p:cNvPr name="TextBox 23" id="23"/>
          <p:cNvSpPr txBox="true"/>
          <p:nvPr/>
        </p:nvSpPr>
        <p:spPr>
          <a:xfrm rot="0">
            <a:off x="1028173" y="8897874"/>
            <a:ext cx="3872562" cy="360426"/>
          </a:xfrm>
          <a:prstGeom prst="rect">
            <a:avLst/>
          </a:prstGeom>
        </p:spPr>
        <p:txBody>
          <a:bodyPr anchor="t" rtlCol="false" tIns="0" lIns="0" bIns="0" rIns="0">
            <a:spAutoFit/>
          </a:bodyPr>
          <a:lstStyle/>
          <a:p>
            <a:pPr algn="l">
              <a:lnSpc>
                <a:spcPts val="2591"/>
              </a:lnSpc>
            </a:pPr>
            <a:r>
              <a:rPr lang="en-US" sz="2399" spc="-103" b="true">
                <a:solidFill>
                  <a:srgbClr val="44242D"/>
                </a:solidFill>
                <a:latin typeface="Telegraf Medium"/>
                <a:ea typeface="Telegraf Medium"/>
                <a:cs typeface="Telegraf Medium"/>
                <a:sym typeface="Telegraf Medium"/>
              </a:rPr>
              <a:t>Presented By : Juliana Silva </a:t>
            </a:r>
          </a:p>
        </p:txBody>
      </p:sp>
      <p:sp>
        <p:nvSpPr>
          <p:cNvPr name="TextBox 24" id="24"/>
          <p:cNvSpPr txBox="true"/>
          <p:nvPr/>
        </p:nvSpPr>
        <p:spPr>
          <a:xfrm rot="0">
            <a:off x="14330745" y="8897874"/>
            <a:ext cx="2933522" cy="360426"/>
          </a:xfrm>
          <a:prstGeom prst="rect">
            <a:avLst/>
          </a:prstGeom>
        </p:spPr>
        <p:txBody>
          <a:bodyPr anchor="t" rtlCol="false" tIns="0" lIns="0" bIns="0" rIns="0">
            <a:spAutoFit/>
          </a:bodyPr>
          <a:lstStyle/>
          <a:p>
            <a:pPr algn="r">
              <a:lnSpc>
                <a:spcPts val="2591"/>
              </a:lnSpc>
            </a:pPr>
            <a:r>
              <a:rPr lang="en-US" sz="2399" spc="-103">
                <a:solidFill>
                  <a:srgbClr val="44242D"/>
                </a:solidFill>
                <a:latin typeface="Telegraf"/>
                <a:ea typeface="Telegraf"/>
                <a:cs typeface="Telegraf"/>
                <a:sym typeface="Telegraf"/>
              </a:rPr>
              <a:t>December 2024</a:t>
            </a:r>
          </a:p>
        </p:txBody>
      </p:sp>
      <p:sp>
        <p:nvSpPr>
          <p:cNvPr name="Freeform 25" id="25"/>
          <p:cNvSpPr/>
          <p:nvPr/>
        </p:nvSpPr>
        <p:spPr>
          <a:xfrm flipH="false" flipV="true" rot="1133308">
            <a:off x="8380641" y="7594685"/>
            <a:ext cx="1210176" cy="942425"/>
          </a:xfrm>
          <a:custGeom>
            <a:avLst/>
            <a:gdLst/>
            <a:ahLst/>
            <a:cxnLst/>
            <a:rect r="r" b="b" t="t" l="l"/>
            <a:pathLst>
              <a:path h="942425" w="1210176">
                <a:moveTo>
                  <a:pt x="0" y="942425"/>
                </a:moveTo>
                <a:lnTo>
                  <a:pt x="1210177" y="942425"/>
                </a:lnTo>
                <a:lnTo>
                  <a:pt x="1210177" y="0"/>
                </a:lnTo>
                <a:lnTo>
                  <a:pt x="0" y="0"/>
                </a:lnTo>
                <a:lnTo>
                  <a:pt x="0" y="942425"/>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6" id="26"/>
          <p:cNvGrpSpPr/>
          <p:nvPr/>
        </p:nvGrpSpPr>
        <p:grpSpPr>
          <a:xfrm rot="0">
            <a:off x="1028700" y="1028700"/>
            <a:ext cx="719167" cy="71916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29" id="29"/>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0" id="30"/>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732323" y="6215267"/>
            <a:ext cx="4521989" cy="4581162"/>
          </a:xfrm>
          <a:custGeom>
            <a:avLst/>
            <a:gdLst/>
            <a:ahLst/>
            <a:cxnLst/>
            <a:rect r="r" b="b" t="t" l="l"/>
            <a:pathLst>
              <a:path h="4581162" w="4521989">
                <a:moveTo>
                  <a:pt x="0" y="0"/>
                </a:moveTo>
                <a:lnTo>
                  <a:pt x="4521988" y="0"/>
                </a:lnTo>
                <a:lnTo>
                  <a:pt x="4521988" y="4581162"/>
                </a:lnTo>
                <a:lnTo>
                  <a:pt x="0" y="4581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361914" y="-976771"/>
            <a:ext cx="5681813" cy="4730110"/>
          </a:xfrm>
          <a:custGeom>
            <a:avLst/>
            <a:gdLst/>
            <a:ahLst/>
            <a:cxnLst/>
            <a:rect r="r" b="b" t="t" l="l"/>
            <a:pathLst>
              <a:path h="4730110" w="5681813">
                <a:moveTo>
                  <a:pt x="0" y="0"/>
                </a:moveTo>
                <a:lnTo>
                  <a:pt x="5681813" y="0"/>
                </a:lnTo>
                <a:lnTo>
                  <a:pt x="5681813" y="4730109"/>
                </a:lnTo>
                <a:lnTo>
                  <a:pt x="0" y="4730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048911" y="1028700"/>
            <a:ext cx="8229600" cy="8229600"/>
            <a:chOff x="0" y="0"/>
            <a:chExt cx="13716000" cy="13716000"/>
          </a:xfrm>
        </p:grpSpPr>
        <p:sp>
          <p:nvSpPr>
            <p:cNvPr name="Freeform 9" id="9"/>
            <p:cNvSpPr/>
            <p:nvPr/>
          </p:nvSpPr>
          <p:spPr>
            <a:xfrm flipH="false" flipV="false" rot="0">
              <a:off x="0" y="0"/>
              <a:ext cx="13716000" cy="13716000"/>
            </a:xfrm>
            <a:custGeom>
              <a:avLst/>
              <a:gdLst/>
              <a:ahLst/>
              <a:cxnLst/>
              <a:rect r="r" b="b" t="t" l="l"/>
              <a:pathLst>
                <a:path h="13716000" w="13716000">
                  <a:moveTo>
                    <a:pt x="6857994" y="0"/>
                  </a:moveTo>
                  <a:lnTo>
                    <a:pt x="6858008" y="0"/>
                  </a:lnTo>
                  <a:cubicBezTo>
                    <a:pt x="10645573" y="1"/>
                    <a:pt x="13716000" y="3070429"/>
                    <a:pt x="13716000" y="6857994"/>
                  </a:cubicBezTo>
                  <a:lnTo>
                    <a:pt x="13716000" y="13716000"/>
                  </a:lnTo>
                  <a:lnTo>
                    <a:pt x="0" y="13716000"/>
                  </a:lnTo>
                  <a:lnTo>
                    <a:pt x="0" y="6857994"/>
                  </a:lnTo>
                  <a:cubicBezTo>
                    <a:pt x="0" y="3070428"/>
                    <a:pt x="3070428" y="0"/>
                    <a:pt x="6857994" y="0"/>
                  </a:cubicBezTo>
                  <a:close/>
                </a:path>
              </a:pathLst>
            </a:custGeom>
            <a:blipFill>
              <a:blip r:embed="rId8"/>
              <a:stretch>
                <a:fillRect l="-40096" t="0" r="-9997" b="0"/>
              </a:stretch>
            </a:blipFill>
          </p:spPr>
        </p:sp>
      </p:grpSp>
      <p:grpSp>
        <p:nvGrpSpPr>
          <p:cNvPr name="Group 10" id="10"/>
          <p:cNvGrpSpPr/>
          <p:nvPr/>
        </p:nvGrpSpPr>
        <p:grpSpPr>
          <a:xfrm rot="0">
            <a:off x="1036275" y="4609692"/>
            <a:ext cx="441889" cy="44188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grpSp>
        <p:nvGrpSpPr>
          <p:cNvPr name="Group 13" id="13"/>
          <p:cNvGrpSpPr/>
          <p:nvPr/>
        </p:nvGrpSpPr>
        <p:grpSpPr>
          <a:xfrm rot="0">
            <a:off x="4695676" y="4609692"/>
            <a:ext cx="441889" cy="44188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AutoShape 16" id="16"/>
          <p:cNvSpPr/>
          <p:nvPr/>
        </p:nvSpPr>
        <p:spPr>
          <a:xfrm>
            <a:off x="1043851" y="6965656"/>
            <a:ext cx="7099964" cy="0"/>
          </a:xfrm>
          <a:prstGeom prst="line">
            <a:avLst/>
          </a:prstGeom>
          <a:ln cap="flat" w="28575">
            <a:solidFill>
              <a:srgbClr val="44242D"/>
            </a:solidFill>
            <a:prstDash val="lgDash"/>
            <a:headEnd type="none" len="sm" w="sm"/>
            <a:tailEnd type="none" len="sm" w="sm"/>
          </a:ln>
        </p:spPr>
      </p:sp>
      <p:sp>
        <p:nvSpPr>
          <p:cNvPr name="Freeform 17" id="17"/>
          <p:cNvSpPr/>
          <p:nvPr/>
        </p:nvSpPr>
        <p:spPr>
          <a:xfrm flipH="false" flipV="false" rot="0">
            <a:off x="1148278" y="4699184"/>
            <a:ext cx="217883" cy="262905"/>
          </a:xfrm>
          <a:custGeom>
            <a:avLst/>
            <a:gdLst/>
            <a:ahLst/>
            <a:cxnLst/>
            <a:rect r="r" b="b" t="t" l="l"/>
            <a:pathLst>
              <a:path h="262905" w="217883">
                <a:moveTo>
                  <a:pt x="0" y="0"/>
                </a:moveTo>
                <a:lnTo>
                  <a:pt x="217883" y="0"/>
                </a:lnTo>
                <a:lnTo>
                  <a:pt x="217883" y="262905"/>
                </a:lnTo>
                <a:lnTo>
                  <a:pt x="0" y="2629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4785167" y="4699184"/>
            <a:ext cx="262905" cy="262905"/>
          </a:xfrm>
          <a:custGeom>
            <a:avLst/>
            <a:gdLst/>
            <a:ahLst/>
            <a:cxnLst/>
            <a:rect r="r" b="b" t="t" l="l"/>
            <a:pathLst>
              <a:path h="262905" w="262905">
                <a:moveTo>
                  <a:pt x="0" y="0"/>
                </a:moveTo>
                <a:lnTo>
                  <a:pt x="262905" y="0"/>
                </a:lnTo>
                <a:lnTo>
                  <a:pt x="262905" y="262905"/>
                </a:lnTo>
                <a:lnTo>
                  <a:pt x="0" y="2629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1173248">
            <a:off x="8009318" y="1481886"/>
            <a:ext cx="1444782" cy="1463407"/>
          </a:xfrm>
          <a:custGeom>
            <a:avLst/>
            <a:gdLst/>
            <a:ahLst/>
            <a:cxnLst/>
            <a:rect r="r" b="b" t="t" l="l"/>
            <a:pathLst>
              <a:path h="1463407" w="1444782">
                <a:moveTo>
                  <a:pt x="0" y="0"/>
                </a:moveTo>
                <a:lnTo>
                  <a:pt x="1444782" y="0"/>
                </a:lnTo>
                <a:lnTo>
                  <a:pt x="1444782" y="1463407"/>
                </a:lnTo>
                <a:lnTo>
                  <a:pt x="0" y="14634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1335410">
            <a:off x="15937167" y="6051869"/>
            <a:ext cx="2720213" cy="4669893"/>
          </a:xfrm>
          <a:custGeom>
            <a:avLst/>
            <a:gdLst/>
            <a:ahLst/>
            <a:cxnLst/>
            <a:rect r="r" b="b" t="t" l="l"/>
            <a:pathLst>
              <a:path h="4669893" w="2720213">
                <a:moveTo>
                  <a:pt x="0" y="0"/>
                </a:moveTo>
                <a:lnTo>
                  <a:pt x="2720212" y="0"/>
                </a:lnTo>
                <a:lnTo>
                  <a:pt x="2720212" y="4669893"/>
                </a:lnTo>
                <a:lnTo>
                  <a:pt x="0" y="466989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1907405" y="7294268"/>
            <a:ext cx="3814809" cy="2587134"/>
          </a:xfrm>
          <a:custGeom>
            <a:avLst/>
            <a:gdLst/>
            <a:ahLst/>
            <a:cxnLst/>
            <a:rect r="r" b="b" t="t" l="l"/>
            <a:pathLst>
              <a:path h="2587134" w="3814809">
                <a:moveTo>
                  <a:pt x="0" y="0"/>
                </a:moveTo>
                <a:lnTo>
                  <a:pt x="3814810" y="0"/>
                </a:lnTo>
                <a:lnTo>
                  <a:pt x="3814810" y="2587134"/>
                </a:lnTo>
                <a:lnTo>
                  <a:pt x="0" y="25871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2" id="22"/>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3" id="23"/>
          <p:cNvSpPr txBox="true"/>
          <p:nvPr/>
        </p:nvSpPr>
        <p:spPr>
          <a:xfrm rot="0">
            <a:off x="1043851" y="2746856"/>
            <a:ext cx="7084813" cy="1691386"/>
          </a:xfrm>
          <a:prstGeom prst="rect">
            <a:avLst/>
          </a:prstGeom>
        </p:spPr>
        <p:txBody>
          <a:bodyPr anchor="t" rtlCol="false" tIns="0" lIns="0" bIns="0" rIns="0">
            <a:spAutoFit/>
          </a:bodyPr>
          <a:lstStyle/>
          <a:p>
            <a:pPr algn="l">
              <a:lnSpc>
                <a:spcPts val="6571"/>
              </a:lnSpc>
            </a:pPr>
            <a:r>
              <a:rPr lang="en-US" b="true" sz="6199" spc="-92">
                <a:solidFill>
                  <a:srgbClr val="44242D"/>
                </a:solidFill>
                <a:latin typeface="Monument Ultra-Bold"/>
                <a:ea typeface="Monument Ultra-Bold"/>
                <a:cs typeface="Monument Ultra-Bold"/>
                <a:sym typeface="Monument Ultra-Bold"/>
              </a:rPr>
              <a:t>COMPETITIVE ANALYSIS</a:t>
            </a:r>
          </a:p>
        </p:txBody>
      </p:sp>
      <p:sp>
        <p:nvSpPr>
          <p:cNvPr name="TextBox 24" id="24"/>
          <p:cNvSpPr txBox="true"/>
          <p:nvPr/>
        </p:nvSpPr>
        <p:spPr>
          <a:xfrm rot="0">
            <a:off x="1028700" y="7227593"/>
            <a:ext cx="7099964" cy="1278255"/>
          </a:xfrm>
          <a:prstGeom prst="rect">
            <a:avLst/>
          </a:prstGeom>
        </p:spPr>
        <p:txBody>
          <a:bodyPr anchor="t" rtlCol="false" tIns="0" lIns="0" bIns="0" rIns="0">
            <a:spAutoFit/>
          </a:bodyPr>
          <a:lstStyle/>
          <a:p>
            <a:pPr algn="l">
              <a:lnSpc>
                <a:spcPts val="2520"/>
              </a:lnSpc>
            </a:pPr>
            <a:r>
              <a:rPr lang="en-US" sz="1800" spc="-77"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25" id="25"/>
          <p:cNvSpPr txBox="true"/>
          <p:nvPr/>
        </p:nvSpPr>
        <p:spPr>
          <a:xfrm rot="0">
            <a:off x="1036275" y="5380290"/>
            <a:ext cx="3440564" cy="1259840"/>
          </a:xfrm>
          <a:prstGeom prst="rect">
            <a:avLst/>
          </a:prstGeom>
        </p:spPr>
        <p:txBody>
          <a:bodyPr anchor="t" rtlCol="false" tIns="0" lIns="0" bIns="0" rIns="0">
            <a:spAutoFit/>
          </a:bodyPr>
          <a:lstStyle/>
          <a:p>
            <a:pPr algn="l">
              <a:lnSpc>
                <a:spcPts val="1960"/>
              </a:lnSpc>
            </a:pPr>
            <a:r>
              <a:rPr lang="en-US" sz="1400" spc="-60"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6" id="26"/>
          <p:cNvSpPr txBox="true"/>
          <p:nvPr/>
        </p:nvSpPr>
        <p:spPr>
          <a:xfrm rot="0">
            <a:off x="1036275" y="5104306"/>
            <a:ext cx="2633748" cy="268777"/>
          </a:xfrm>
          <a:prstGeom prst="rect">
            <a:avLst/>
          </a:prstGeom>
        </p:spPr>
        <p:txBody>
          <a:bodyPr anchor="t" rtlCol="false" tIns="0" lIns="0" bIns="0" rIns="0">
            <a:spAutoFit/>
          </a:bodyPr>
          <a:lstStyle/>
          <a:p>
            <a:pPr algn="l">
              <a:lnSpc>
                <a:spcPts val="1840"/>
              </a:lnSpc>
            </a:pPr>
            <a:r>
              <a:rPr lang="en-US" sz="1703" spc="-73" b="true">
                <a:solidFill>
                  <a:srgbClr val="44242D"/>
                </a:solidFill>
                <a:latin typeface="Telegraf Bold"/>
                <a:ea typeface="Telegraf Bold"/>
                <a:cs typeface="Telegraf Bold"/>
                <a:sym typeface="Telegraf Bold"/>
              </a:rPr>
              <a:t>Unique Selling Points</a:t>
            </a:r>
          </a:p>
        </p:txBody>
      </p:sp>
      <p:sp>
        <p:nvSpPr>
          <p:cNvPr name="TextBox 27" id="27"/>
          <p:cNvSpPr txBox="true"/>
          <p:nvPr/>
        </p:nvSpPr>
        <p:spPr>
          <a:xfrm rot="0">
            <a:off x="4695676" y="5380290"/>
            <a:ext cx="3440564" cy="1259840"/>
          </a:xfrm>
          <a:prstGeom prst="rect">
            <a:avLst/>
          </a:prstGeom>
        </p:spPr>
        <p:txBody>
          <a:bodyPr anchor="t" rtlCol="false" tIns="0" lIns="0" bIns="0" rIns="0">
            <a:spAutoFit/>
          </a:bodyPr>
          <a:lstStyle/>
          <a:p>
            <a:pPr algn="l">
              <a:lnSpc>
                <a:spcPts val="1960"/>
              </a:lnSpc>
            </a:pPr>
            <a:r>
              <a:rPr lang="en-US" sz="1400" spc="-60"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8" id="28"/>
          <p:cNvSpPr txBox="true"/>
          <p:nvPr/>
        </p:nvSpPr>
        <p:spPr>
          <a:xfrm rot="0">
            <a:off x="4695676" y="5104306"/>
            <a:ext cx="2279515" cy="268777"/>
          </a:xfrm>
          <a:prstGeom prst="rect">
            <a:avLst/>
          </a:prstGeom>
        </p:spPr>
        <p:txBody>
          <a:bodyPr anchor="t" rtlCol="false" tIns="0" lIns="0" bIns="0" rIns="0">
            <a:spAutoFit/>
          </a:bodyPr>
          <a:lstStyle/>
          <a:p>
            <a:pPr algn="l">
              <a:lnSpc>
                <a:spcPts val="1840"/>
              </a:lnSpc>
            </a:pPr>
            <a:r>
              <a:rPr lang="en-US" sz="1703" spc="-73" b="true">
                <a:solidFill>
                  <a:srgbClr val="44242D"/>
                </a:solidFill>
                <a:latin typeface="Telegraf Bold"/>
                <a:ea typeface="Telegraf Bold"/>
                <a:cs typeface="Telegraf Bold"/>
                <a:sym typeface="Telegraf Bold"/>
              </a:rPr>
              <a:t>Market Positioning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700" y="5558584"/>
            <a:ext cx="16230600" cy="0"/>
          </a:xfrm>
          <a:prstGeom prst="line">
            <a:avLst/>
          </a:prstGeom>
          <a:ln cap="rnd" w="38100">
            <a:solidFill>
              <a:srgbClr val="44242D"/>
            </a:solidFill>
            <a:prstDash val="lgDash"/>
            <a:headEnd type="none" len="sm" w="sm"/>
            <a:tailEnd type="triangle" len="med" w="lg"/>
          </a:ln>
        </p:spPr>
      </p:sp>
      <p:sp>
        <p:nvSpPr>
          <p:cNvPr name="Freeform 7" id="7"/>
          <p:cNvSpPr/>
          <p:nvPr/>
        </p:nvSpPr>
        <p:spPr>
          <a:xfrm flipH="true" flipV="false" rot="0">
            <a:off x="1013682" y="5344725"/>
            <a:ext cx="481258" cy="427718"/>
          </a:xfrm>
          <a:custGeom>
            <a:avLst/>
            <a:gdLst/>
            <a:ahLst/>
            <a:cxnLst/>
            <a:rect r="r" b="b" t="t" l="l"/>
            <a:pathLst>
              <a:path h="427718" w="481258">
                <a:moveTo>
                  <a:pt x="481259" y="0"/>
                </a:moveTo>
                <a:lnTo>
                  <a:pt x="0" y="0"/>
                </a:lnTo>
                <a:lnTo>
                  <a:pt x="0" y="427718"/>
                </a:lnTo>
                <a:lnTo>
                  <a:pt x="481259" y="427718"/>
                </a:lnTo>
                <a:lnTo>
                  <a:pt x="4812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099293" y="5420811"/>
            <a:ext cx="310037" cy="275546"/>
          </a:xfrm>
          <a:custGeom>
            <a:avLst/>
            <a:gdLst/>
            <a:ahLst/>
            <a:cxnLst/>
            <a:rect r="r" b="b" t="t" l="l"/>
            <a:pathLst>
              <a:path h="275546" w="310037">
                <a:moveTo>
                  <a:pt x="310037" y="0"/>
                </a:moveTo>
                <a:lnTo>
                  <a:pt x="0" y="0"/>
                </a:lnTo>
                <a:lnTo>
                  <a:pt x="0" y="275546"/>
                </a:lnTo>
                <a:lnTo>
                  <a:pt x="310037" y="275546"/>
                </a:lnTo>
                <a:lnTo>
                  <a:pt x="3100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5108499" y="5344044"/>
            <a:ext cx="481258" cy="427718"/>
          </a:xfrm>
          <a:custGeom>
            <a:avLst/>
            <a:gdLst/>
            <a:ahLst/>
            <a:cxnLst/>
            <a:rect r="r" b="b" t="t" l="l"/>
            <a:pathLst>
              <a:path h="427718" w="481258">
                <a:moveTo>
                  <a:pt x="481258" y="0"/>
                </a:moveTo>
                <a:lnTo>
                  <a:pt x="0" y="0"/>
                </a:lnTo>
                <a:lnTo>
                  <a:pt x="0" y="427719"/>
                </a:lnTo>
                <a:lnTo>
                  <a:pt x="481258" y="427719"/>
                </a:lnTo>
                <a:lnTo>
                  <a:pt x="4812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5194109" y="5420131"/>
            <a:ext cx="310037" cy="275546"/>
          </a:xfrm>
          <a:custGeom>
            <a:avLst/>
            <a:gdLst/>
            <a:ahLst/>
            <a:cxnLst/>
            <a:rect r="r" b="b" t="t" l="l"/>
            <a:pathLst>
              <a:path h="275546" w="310037">
                <a:moveTo>
                  <a:pt x="310037" y="0"/>
                </a:moveTo>
                <a:lnTo>
                  <a:pt x="0" y="0"/>
                </a:lnTo>
                <a:lnTo>
                  <a:pt x="0" y="275545"/>
                </a:lnTo>
                <a:lnTo>
                  <a:pt x="310037" y="275545"/>
                </a:lnTo>
                <a:lnTo>
                  <a:pt x="3100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0">
            <a:off x="9220638" y="5344725"/>
            <a:ext cx="481258" cy="427718"/>
          </a:xfrm>
          <a:custGeom>
            <a:avLst/>
            <a:gdLst/>
            <a:ahLst/>
            <a:cxnLst/>
            <a:rect r="r" b="b" t="t" l="l"/>
            <a:pathLst>
              <a:path h="427718" w="481258">
                <a:moveTo>
                  <a:pt x="481259" y="0"/>
                </a:moveTo>
                <a:lnTo>
                  <a:pt x="0" y="0"/>
                </a:lnTo>
                <a:lnTo>
                  <a:pt x="0" y="427718"/>
                </a:lnTo>
                <a:lnTo>
                  <a:pt x="481259" y="427718"/>
                </a:lnTo>
                <a:lnTo>
                  <a:pt x="4812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9306249" y="5420811"/>
            <a:ext cx="310037" cy="275546"/>
          </a:xfrm>
          <a:custGeom>
            <a:avLst/>
            <a:gdLst/>
            <a:ahLst/>
            <a:cxnLst/>
            <a:rect r="r" b="b" t="t" l="l"/>
            <a:pathLst>
              <a:path h="275546" w="310037">
                <a:moveTo>
                  <a:pt x="310037" y="0"/>
                </a:moveTo>
                <a:lnTo>
                  <a:pt x="0" y="0"/>
                </a:lnTo>
                <a:lnTo>
                  <a:pt x="0" y="275546"/>
                </a:lnTo>
                <a:lnTo>
                  <a:pt x="310037" y="275546"/>
                </a:lnTo>
                <a:lnTo>
                  <a:pt x="3100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13300437" y="5344725"/>
            <a:ext cx="481258" cy="427718"/>
          </a:xfrm>
          <a:custGeom>
            <a:avLst/>
            <a:gdLst/>
            <a:ahLst/>
            <a:cxnLst/>
            <a:rect r="r" b="b" t="t" l="l"/>
            <a:pathLst>
              <a:path h="427718" w="481258">
                <a:moveTo>
                  <a:pt x="481258" y="0"/>
                </a:moveTo>
                <a:lnTo>
                  <a:pt x="0" y="0"/>
                </a:lnTo>
                <a:lnTo>
                  <a:pt x="0" y="427718"/>
                </a:lnTo>
                <a:lnTo>
                  <a:pt x="481258" y="427718"/>
                </a:lnTo>
                <a:lnTo>
                  <a:pt x="4812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13386048" y="5420811"/>
            <a:ext cx="310037" cy="275546"/>
          </a:xfrm>
          <a:custGeom>
            <a:avLst/>
            <a:gdLst/>
            <a:ahLst/>
            <a:cxnLst/>
            <a:rect r="r" b="b" t="t" l="l"/>
            <a:pathLst>
              <a:path h="275546" w="310037">
                <a:moveTo>
                  <a:pt x="310037" y="0"/>
                </a:moveTo>
                <a:lnTo>
                  <a:pt x="0" y="0"/>
                </a:lnTo>
                <a:lnTo>
                  <a:pt x="0" y="275546"/>
                </a:lnTo>
                <a:lnTo>
                  <a:pt x="310037" y="275546"/>
                </a:lnTo>
                <a:lnTo>
                  <a:pt x="3100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103440">
            <a:off x="5822230" y="4006894"/>
            <a:ext cx="6643540" cy="805356"/>
            <a:chOff x="0" y="0"/>
            <a:chExt cx="1749739" cy="212110"/>
          </a:xfrm>
        </p:grpSpPr>
        <p:sp>
          <p:nvSpPr>
            <p:cNvPr name="Freeform 16" id="16"/>
            <p:cNvSpPr/>
            <p:nvPr/>
          </p:nvSpPr>
          <p:spPr>
            <a:xfrm flipH="false" flipV="false" rot="0">
              <a:off x="0" y="0"/>
              <a:ext cx="1749739" cy="212110"/>
            </a:xfrm>
            <a:custGeom>
              <a:avLst/>
              <a:gdLst/>
              <a:ahLst/>
              <a:cxnLst/>
              <a:rect r="r" b="b" t="t" l="l"/>
              <a:pathLst>
                <a:path h="212110" w="1749739">
                  <a:moveTo>
                    <a:pt x="0" y="0"/>
                  </a:moveTo>
                  <a:lnTo>
                    <a:pt x="1749739" y="0"/>
                  </a:lnTo>
                  <a:lnTo>
                    <a:pt x="1749739" y="212110"/>
                  </a:lnTo>
                  <a:lnTo>
                    <a:pt x="0" y="212110"/>
                  </a:lnTo>
                  <a:close/>
                </a:path>
              </a:pathLst>
            </a:custGeom>
            <a:solidFill>
              <a:srgbClr val="C1F52F"/>
            </a:solidFill>
          </p:spPr>
        </p:sp>
        <p:sp>
          <p:nvSpPr>
            <p:cNvPr name="TextBox 17" id="17"/>
            <p:cNvSpPr txBox="true"/>
            <p:nvPr/>
          </p:nvSpPr>
          <p:spPr>
            <a:xfrm>
              <a:off x="0" y="-76200"/>
              <a:ext cx="1749739" cy="288310"/>
            </a:xfrm>
            <a:prstGeom prst="rect">
              <a:avLst/>
            </a:prstGeom>
          </p:spPr>
          <p:txBody>
            <a:bodyPr anchor="ctr" rtlCol="false" tIns="50800" lIns="50800" bIns="50800" rIns="50800"/>
            <a:lstStyle/>
            <a:p>
              <a:pPr algn="ctr">
                <a:lnSpc>
                  <a:spcPts val="3123"/>
                </a:lnSpc>
              </a:pPr>
            </a:p>
          </p:txBody>
        </p:sp>
      </p:grpSp>
      <p:sp>
        <p:nvSpPr>
          <p:cNvPr name="Freeform 18" id="18"/>
          <p:cNvSpPr/>
          <p:nvPr/>
        </p:nvSpPr>
        <p:spPr>
          <a:xfrm flipH="false" flipV="true" rot="-415209">
            <a:off x="4007312" y="4250198"/>
            <a:ext cx="1380448" cy="913713"/>
          </a:xfrm>
          <a:custGeom>
            <a:avLst/>
            <a:gdLst/>
            <a:ahLst/>
            <a:cxnLst/>
            <a:rect r="r" b="b" t="t" l="l"/>
            <a:pathLst>
              <a:path h="913713" w="1380448">
                <a:moveTo>
                  <a:pt x="0" y="913713"/>
                </a:moveTo>
                <a:lnTo>
                  <a:pt x="1380448" y="913713"/>
                </a:lnTo>
                <a:lnTo>
                  <a:pt x="1380448" y="0"/>
                </a:lnTo>
                <a:lnTo>
                  <a:pt x="0" y="0"/>
                </a:lnTo>
                <a:lnTo>
                  <a:pt x="0" y="91371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4085398" y="-438789"/>
            <a:ext cx="4480315" cy="3152512"/>
          </a:xfrm>
          <a:custGeom>
            <a:avLst/>
            <a:gdLst/>
            <a:ahLst/>
            <a:cxnLst/>
            <a:rect r="r" b="b" t="t" l="l"/>
            <a:pathLst>
              <a:path h="3152512" w="4480315">
                <a:moveTo>
                  <a:pt x="0" y="0"/>
                </a:moveTo>
                <a:lnTo>
                  <a:pt x="4480314" y="0"/>
                </a:lnTo>
                <a:lnTo>
                  <a:pt x="4480314" y="3152512"/>
                </a:lnTo>
                <a:lnTo>
                  <a:pt x="0" y="3152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4568942">
            <a:off x="14688451" y="2035252"/>
            <a:ext cx="1102965" cy="988532"/>
          </a:xfrm>
          <a:custGeom>
            <a:avLst/>
            <a:gdLst/>
            <a:ahLst/>
            <a:cxnLst/>
            <a:rect r="r" b="b" t="t" l="l"/>
            <a:pathLst>
              <a:path h="988532" w="1102965">
                <a:moveTo>
                  <a:pt x="0" y="0"/>
                </a:moveTo>
                <a:lnTo>
                  <a:pt x="1102965" y="0"/>
                </a:lnTo>
                <a:lnTo>
                  <a:pt x="1102965" y="988532"/>
                </a:lnTo>
                <a:lnTo>
                  <a:pt x="0" y="9885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1013682" y="7774248"/>
            <a:ext cx="3943845" cy="83566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a:t>
            </a:r>
          </a:p>
        </p:txBody>
      </p:sp>
      <p:sp>
        <p:nvSpPr>
          <p:cNvPr name="Freeform 22" id="22"/>
          <p:cNvSpPr/>
          <p:nvPr/>
        </p:nvSpPr>
        <p:spPr>
          <a:xfrm flipH="true" flipV="true" rot="0">
            <a:off x="-492290" y="7890742"/>
            <a:ext cx="4480315" cy="3152512"/>
          </a:xfrm>
          <a:custGeom>
            <a:avLst/>
            <a:gdLst/>
            <a:ahLst/>
            <a:cxnLst/>
            <a:rect r="r" b="b" t="t" l="l"/>
            <a:pathLst>
              <a:path h="3152512" w="4480315">
                <a:moveTo>
                  <a:pt x="4480314" y="3152512"/>
                </a:moveTo>
                <a:lnTo>
                  <a:pt x="0" y="3152512"/>
                </a:lnTo>
                <a:lnTo>
                  <a:pt x="0" y="0"/>
                </a:lnTo>
                <a:lnTo>
                  <a:pt x="4480314" y="0"/>
                </a:lnTo>
                <a:lnTo>
                  <a:pt x="4480314" y="315251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542358">
            <a:off x="1460755" y="3093110"/>
            <a:ext cx="1021137" cy="1003267"/>
          </a:xfrm>
          <a:custGeom>
            <a:avLst/>
            <a:gdLst/>
            <a:ahLst/>
            <a:cxnLst/>
            <a:rect r="r" b="b" t="t" l="l"/>
            <a:pathLst>
              <a:path h="1003267" w="1021137">
                <a:moveTo>
                  <a:pt x="0" y="0"/>
                </a:moveTo>
                <a:lnTo>
                  <a:pt x="1021137" y="0"/>
                </a:lnTo>
                <a:lnTo>
                  <a:pt x="1021137" y="1003267"/>
                </a:lnTo>
                <a:lnTo>
                  <a:pt x="0" y="10032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5" id="25"/>
          <p:cNvSpPr txBox="true"/>
          <p:nvPr/>
        </p:nvSpPr>
        <p:spPr>
          <a:xfrm rot="0">
            <a:off x="1028700" y="5886063"/>
            <a:ext cx="3519731" cy="372025"/>
          </a:xfrm>
          <a:prstGeom prst="rect">
            <a:avLst/>
          </a:prstGeom>
        </p:spPr>
        <p:txBody>
          <a:bodyPr anchor="t" rtlCol="false" tIns="0" lIns="0" bIns="0" rIns="0">
            <a:spAutoFit/>
          </a:bodyPr>
          <a:lstStyle/>
          <a:p>
            <a:pPr algn="l">
              <a:lnSpc>
                <a:spcPts val="2606"/>
              </a:lnSpc>
            </a:pPr>
            <a:r>
              <a:rPr lang="en-US" sz="2413" spc="-103" b="true">
                <a:solidFill>
                  <a:srgbClr val="44242D"/>
                </a:solidFill>
                <a:latin typeface="Telegraf Bold"/>
                <a:ea typeface="Telegraf Bold"/>
                <a:cs typeface="Telegraf Bold"/>
                <a:sym typeface="Telegraf Bold"/>
              </a:rPr>
              <a:t>Number of downloads</a:t>
            </a:r>
          </a:p>
        </p:txBody>
      </p:sp>
      <p:sp>
        <p:nvSpPr>
          <p:cNvPr name="TextBox 26" id="26"/>
          <p:cNvSpPr txBox="true"/>
          <p:nvPr/>
        </p:nvSpPr>
        <p:spPr>
          <a:xfrm rot="0">
            <a:off x="1028700" y="6309938"/>
            <a:ext cx="3943845" cy="138811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7" id="27"/>
          <p:cNvSpPr txBox="true"/>
          <p:nvPr/>
        </p:nvSpPr>
        <p:spPr>
          <a:xfrm rot="0">
            <a:off x="5123516" y="5886063"/>
            <a:ext cx="3519731" cy="372025"/>
          </a:xfrm>
          <a:prstGeom prst="rect">
            <a:avLst/>
          </a:prstGeom>
        </p:spPr>
        <p:txBody>
          <a:bodyPr anchor="t" rtlCol="false" tIns="0" lIns="0" bIns="0" rIns="0">
            <a:spAutoFit/>
          </a:bodyPr>
          <a:lstStyle/>
          <a:p>
            <a:pPr algn="l">
              <a:lnSpc>
                <a:spcPts val="2606"/>
              </a:lnSpc>
            </a:pPr>
            <a:r>
              <a:rPr lang="en-US" sz="2413" spc="-103" b="true">
                <a:solidFill>
                  <a:srgbClr val="44242D"/>
                </a:solidFill>
                <a:latin typeface="Telegraf Bold"/>
                <a:ea typeface="Telegraf Bold"/>
                <a:cs typeface="Telegraf Bold"/>
                <a:sym typeface="Telegraf Bold"/>
              </a:rPr>
              <a:t>Customer testimonials</a:t>
            </a:r>
          </a:p>
        </p:txBody>
      </p:sp>
      <p:sp>
        <p:nvSpPr>
          <p:cNvPr name="TextBox 28" id="28"/>
          <p:cNvSpPr txBox="true"/>
          <p:nvPr/>
        </p:nvSpPr>
        <p:spPr>
          <a:xfrm rot="0">
            <a:off x="5123516" y="6309938"/>
            <a:ext cx="3943845" cy="138811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9" id="29"/>
          <p:cNvSpPr txBox="true"/>
          <p:nvPr/>
        </p:nvSpPr>
        <p:spPr>
          <a:xfrm rot="0">
            <a:off x="9220638" y="5886063"/>
            <a:ext cx="3519731" cy="372025"/>
          </a:xfrm>
          <a:prstGeom prst="rect">
            <a:avLst/>
          </a:prstGeom>
        </p:spPr>
        <p:txBody>
          <a:bodyPr anchor="t" rtlCol="false" tIns="0" lIns="0" bIns="0" rIns="0">
            <a:spAutoFit/>
          </a:bodyPr>
          <a:lstStyle/>
          <a:p>
            <a:pPr algn="l">
              <a:lnSpc>
                <a:spcPts val="2606"/>
              </a:lnSpc>
            </a:pPr>
            <a:r>
              <a:rPr lang="en-US" sz="2413" spc="-103" b="true">
                <a:solidFill>
                  <a:srgbClr val="44242D"/>
                </a:solidFill>
                <a:latin typeface="Telegraf Bold"/>
                <a:ea typeface="Telegraf Bold"/>
                <a:cs typeface="Telegraf Bold"/>
                <a:sym typeface="Telegraf Bold"/>
              </a:rPr>
              <a:t>Key partnerships</a:t>
            </a:r>
          </a:p>
        </p:txBody>
      </p:sp>
      <p:sp>
        <p:nvSpPr>
          <p:cNvPr name="TextBox 30" id="30"/>
          <p:cNvSpPr txBox="true"/>
          <p:nvPr/>
        </p:nvSpPr>
        <p:spPr>
          <a:xfrm rot="0">
            <a:off x="9220638" y="6309938"/>
            <a:ext cx="3943845" cy="138811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31" id="31"/>
          <p:cNvSpPr txBox="true"/>
          <p:nvPr/>
        </p:nvSpPr>
        <p:spPr>
          <a:xfrm rot="0">
            <a:off x="13315455" y="5886063"/>
            <a:ext cx="2928672" cy="372025"/>
          </a:xfrm>
          <a:prstGeom prst="rect">
            <a:avLst/>
          </a:prstGeom>
        </p:spPr>
        <p:txBody>
          <a:bodyPr anchor="t" rtlCol="false" tIns="0" lIns="0" bIns="0" rIns="0">
            <a:spAutoFit/>
          </a:bodyPr>
          <a:lstStyle/>
          <a:p>
            <a:pPr algn="l">
              <a:lnSpc>
                <a:spcPts val="2606"/>
              </a:lnSpc>
            </a:pPr>
            <a:r>
              <a:rPr lang="en-US" sz="2413" spc="-103" b="true">
                <a:solidFill>
                  <a:srgbClr val="44242D"/>
                </a:solidFill>
                <a:latin typeface="Telegraf Bold"/>
                <a:ea typeface="Telegraf Bold"/>
                <a:cs typeface="Telegraf Bold"/>
                <a:sym typeface="Telegraf Bold"/>
              </a:rPr>
              <a:t>Revenue growth</a:t>
            </a:r>
          </a:p>
        </p:txBody>
      </p:sp>
      <p:sp>
        <p:nvSpPr>
          <p:cNvPr name="TextBox 32" id="32"/>
          <p:cNvSpPr txBox="true"/>
          <p:nvPr/>
        </p:nvSpPr>
        <p:spPr>
          <a:xfrm rot="0">
            <a:off x="13315455" y="6309938"/>
            <a:ext cx="3943845" cy="138811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33" id="33"/>
          <p:cNvSpPr txBox="true"/>
          <p:nvPr/>
        </p:nvSpPr>
        <p:spPr>
          <a:xfrm rot="0">
            <a:off x="5108499" y="7774248"/>
            <a:ext cx="3943845" cy="83566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a:t>
            </a:r>
          </a:p>
        </p:txBody>
      </p:sp>
      <p:sp>
        <p:nvSpPr>
          <p:cNvPr name="TextBox 34" id="34"/>
          <p:cNvSpPr txBox="true"/>
          <p:nvPr/>
        </p:nvSpPr>
        <p:spPr>
          <a:xfrm rot="0">
            <a:off x="9205621" y="7774248"/>
            <a:ext cx="3943845" cy="83566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a:t>
            </a:r>
          </a:p>
        </p:txBody>
      </p:sp>
      <p:sp>
        <p:nvSpPr>
          <p:cNvPr name="TextBox 35" id="35"/>
          <p:cNvSpPr txBox="true"/>
          <p:nvPr/>
        </p:nvSpPr>
        <p:spPr>
          <a:xfrm rot="0">
            <a:off x="13300437" y="7774248"/>
            <a:ext cx="3943845" cy="835660"/>
          </a:xfrm>
          <a:prstGeom prst="rect">
            <a:avLst/>
          </a:prstGeom>
        </p:spPr>
        <p:txBody>
          <a:bodyPr anchor="t" rtlCol="false" tIns="0" lIns="0" bIns="0" rIns="0">
            <a:spAutoFit/>
          </a:bodyPr>
          <a:lstStyle/>
          <a:p>
            <a:pPr algn="l">
              <a:lnSpc>
                <a:spcPts val="2240"/>
              </a:lnSpc>
            </a:pPr>
            <a:r>
              <a:rPr lang="en-US" sz="1600" spc="-68"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a:t>
            </a:r>
          </a:p>
        </p:txBody>
      </p:sp>
      <p:sp>
        <p:nvSpPr>
          <p:cNvPr name="TextBox 36" id="36"/>
          <p:cNvSpPr txBox="true"/>
          <p:nvPr/>
        </p:nvSpPr>
        <p:spPr>
          <a:xfrm rot="-103440">
            <a:off x="6293879" y="4188213"/>
            <a:ext cx="5699955" cy="433197"/>
          </a:xfrm>
          <a:prstGeom prst="rect">
            <a:avLst/>
          </a:prstGeom>
        </p:spPr>
        <p:txBody>
          <a:bodyPr anchor="t" rtlCol="false" tIns="0" lIns="0" bIns="0" rIns="0">
            <a:spAutoFit/>
          </a:bodyPr>
          <a:lstStyle/>
          <a:p>
            <a:pPr algn="ctr">
              <a:lnSpc>
                <a:spcPts val="3024"/>
              </a:lnSpc>
            </a:pPr>
            <a:r>
              <a:rPr lang="en-US" b="true" sz="2800" spc="-120">
                <a:solidFill>
                  <a:srgbClr val="44242D"/>
                </a:solidFill>
                <a:latin typeface="Telegraf Bold"/>
                <a:ea typeface="Telegraf Bold"/>
                <a:cs typeface="Telegraf Bold"/>
                <a:sym typeface="Telegraf Bold"/>
              </a:rPr>
              <a:t>TRACTION AND MILESTONES</a:t>
            </a:r>
          </a:p>
        </p:txBody>
      </p:sp>
      <p:sp>
        <p:nvSpPr>
          <p:cNvPr name="TextBox 37" id="37"/>
          <p:cNvSpPr txBox="true"/>
          <p:nvPr/>
        </p:nvSpPr>
        <p:spPr>
          <a:xfrm rot="0">
            <a:off x="1962445" y="2544483"/>
            <a:ext cx="14363110" cy="2068323"/>
          </a:xfrm>
          <a:prstGeom prst="rect">
            <a:avLst/>
          </a:prstGeom>
        </p:spPr>
        <p:txBody>
          <a:bodyPr anchor="t" rtlCol="false" tIns="0" lIns="0" bIns="0" rIns="0">
            <a:spAutoFit/>
          </a:bodyPr>
          <a:lstStyle/>
          <a:p>
            <a:pPr algn="ctr">
              <a:lnSpc>
                <a:spcPts val="15904"/>
              </a:lnSpc>
            </a:pPr>
            <a:r>
              <a:rPr lang="en-US" b="true" sz="14200" spc="-213">
                <a:solidFill>
                  <a:srgbClr val="44242D"/>
                </a:solidFill>
                <a:latin typeface="Monument Ultra-Bold"/>
                <a:ea typeface="Monument Ultra-Bold"/>
                <a:cs typeface="Monument Ultra-Bold"/>
                <a:sym typeface="Monument Ultra-Bold"/>
              </a:rPr>
              <a:t>TRACTION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684970" y="-1184872"/>
            <a:ext cx="6002875" cy="4997394"/>
          </a:xfrm>
          <a:custGeom>
            <a:avLst/>
            <a:gdLst/>
            <a:ahLst/>
            <a:cxnLst/>
            <a:rect r="r" b="b" t="t" l="l"/>
            <a:pathLst>
              <a:path h="4997394" w="6002875">
                <a:moveTo>
                  <a:pt x="0" y="0"/>
                </a:moveTo>
                <a:lnTo>
                  <a:pt x="6002876" y="0"/>
                </a:lnTo>
                <a:lnTo>
                  <a:pt x="6002876" y="4997393"/>
                </a:lnTo>
                <a:lnTo>
                  <a:pt x="0" y="4997393"/>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tretch>
            <a:fillRect/>
          </a:stretch>
        </p:blipFill>
        <p:spPr>
          <a:xfrm rot="0">
            <a:off x="186256" y="1297285"/>
            <a:ext cx="10109328" cy="8803459"/>
          </a:xfrm>
          <a:prstGeom prst="rect">
            <a:avLst/>
          </a:prstGeom>
        </p:spPr>
      </p:pic>
      <p:grpSp>
        <p:nvGrpSpPr>
          <p:cNvPr name="Group 8" id="8"/>
          <p:cNvGrpSpPr/>
          <p:nvPr/>
        </p:nvGrpSpPr>
        <p:grpSpPr>
          <a:xfrm rot="0">
            <a:off x="9906240" y="6033971"/>
            <a:ext cx="457641" cy="4576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grpSp>
        <p:nvGrpSpPr>
          <p:cNvPr name="Group 11" id="11"/>
          <p:cNvGrpSpPr/>
          <p:nvPr/>
        </p:nvGrpSpPr>
        <p:grpSpPr>
          <a:xfrm rot="0">
            <a:off x="13696088" y="6033971"/>
            <a:ext cx="457641" cy="4576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4" id="14"/>
          <p:cNvSpPr/>
          <p:nvPr/>
        </p:nvSpPr>
        <p:spPr>
          <a:xfrm flipH="false" flipV="false" rot="0">
            <a:off x="10010352" y="6138083"/>
            <a:ext cx="249417" cy="249417"/>
          </a:xfrm>
          <a:custGeom>
            <a:avLst/>
            <a:gdLst/>
            <a:ahLst/>
            <a:cxnLst/>
            <a:rect r="r" b="b" t="t" l="l"/>
            <a:pathLst>
              <a:path h="249417" w="249417">
                <a:moveTo>
                  <a:pt x="0" y="0"/>
                </a:moveTo>
                <a:lnTo>
                  <a:pt x="249417" y="0"/>
                </a:lnTo>
                <a:lnTo>
                  <a:pt x="249417" y="249417"/>
                </a:lnTo>
                <a:lnTo>
                  <a:pt x="0" y="249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811865" y="6133599"/>
            <a:ext cx="226088" cy="258386"/>
          </a:xfrm>
          <a:custGeom>
            <a:avLst/>
            <a:gdLst/>
            <a:ahLst/>
            <a:cxnLst/>
            <a:rect r="r" b="b" t="t" l="l"/>
            <a:pathLst>
              <a:path h="258386" w="226088">
                <a:moveTo>
                  <a:pt x="0" y="0"/>
                </a:moveTo>
                <a:lnTo>
                  <a:pt x="226087" y="0"/>
                </a:lnTo>
                <a:lnTo>
                  <a:pt x="226087" y="258385"/>
                </a:lnTo>
                <a:lnTo>
                  <a:pt x="0" y="2583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604261">
            <a:off x="9632572" y="2163101"/>
            <a:ext cx="522972" cy="587608"/>
          </a:xfrm>
          <a:custGeom>
            <a:avLst/>
            <a:gdLst/>
            <a:ahLst/>
            <a:cxnLst/>
            <a:rect r="r" b="b" t="t" l="l"/>
            <a:pathLst>
              <a:path h="587608" w="522972">
                <a:moveTo>
                  <a:pt x="0" y="0"/>
                </a:moveTo>
                <a:lnTo>
                  <a:pt x="522971" y="0"/>
                </a:lnTo>
                <a:lnTo>
                  <a:pt x="522971" y="587608"/>
                </a:lnTo>
                <a:lnTo>
                  <a:pt x="0" y="587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3736597">
            <a:off x="16672512" y="2326186"/>
            <a:ext cx="1173576" cy="1375284"/>
          </a:xfrm>
          <a:custGeom>
            <a:avLst/>
            <a:gdLst/>
            <a:ahLst/>
            <a:cxnLst/>
            <a:rect r="r" b="b" t="t" l="l"/>
            <a:pathLst>
              <a:path h="1375284" w="1173576">
                <a:moveTo>
                  <a:pt x="0" y="0"/>
                </a:moveTo>
                <a:lnTo>
                  <a:pt x="1173576" y="0"/>
                </a:lnTo>
                <a:lnTo>
                  <a:pt x="1173576" y="1375284"/>
                </a:lnTo>
                <a:lnTo>
                  <a:pt x="0" y="13752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19" id="19"/>
          <p:cNvSpPr txBox="true"/>
          <p:nvPr/>
        </p:nvSpPr>
        <p:spPr>
          <a:xfrm rot="0">
            <a:off x="9906240" y="2722116"/>
            <a:ext cx="7353060" cy="1691386"/>
          </a:xfrm>
          <a:prstGeom prst="rect">
            <a:avLst/>
          </a:prstGeom>
        </p:spPr>
        <p:txBody>
          <a:bodyPr anchor="t" rtlCol="false" tIns="0" lIns="0" bIns="0" rIns="0">
            <a:spAutoFit/>
          </a:bodyPr>
          <a:lstStyle/>
          <a:p>
            <a:pPr algn="l">
              <a:lnSpc>
                <a:spcPts val="6571"/>
              </a:lnSpc>
            </a:pPr>
            <a:r>
              <a:rPr lang="en-US" b="true" sz="6199" spc="-92">
                <a:solidFill>
                  <a:srgbClr val="44242D"/>
                </a:solidFill>
                <a:latin typeface="Monument Ultra-Bold"/>
                <a:ea typeface="Monument Ultra-Bold"/>
                <a:cs typeface="Monument Ultra-Bold"/>
                <a:sym typeface="Monument Ultra-Bold"/>
              </a:rPr>
              <a:t>FINANCIAL PROJECTIONS</a:t>
            </a:r>
          </a:p>
        </p:txBody>
      </p:sp>
      <p:sp>
        <p:nvSpPr>
          <p:cNvPr name="TextBox 20" id="20"/>
          <p:cNvSpPr txBox="true"/>
          <p:nvPr/>
        </p:nvSpPr>
        <p:spPr>
          <a:xfrm rot="0">
            <a:off x="9906240" y="4517371"/>
            <a:ext cx="7353060" cy="1278255"/>
          </a:xfrm>
          <a:prstGeom prst="rect">
            <a:avLst/>
          </a:prstGeom>
        </p:spPr>
        <p:txBody>
          <a:bodyPr anchor="t" rtlCol="false" tIns="0" lIns="0" bIns="0" rIns="0">
            <a:spAutoFit/>
          </a:bodyPr>
          <a:lstStyle/>
          <a:p>
            <a:pPr algn="l">
              <a:lnSpc>
                <a:spcPts val="2520"/>
              </a:lnSpc>
            </a:pPr>
            <a:r>
              <a:rPr lang="en-US" sz="1800" spc="-77"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21" id="21"/>
          <p:cNvSpPr txBox="true"/>
          <p:nvPr/>
        </p:nvSpPr>
        <p:spPr>
          <a:xfrm rot="0">
            <a:off x="9906240" y="6843601"/>
            <a:ext cx="3563212" cy="13430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2" id="22"/>
          <p:cNvSpPr txBox="true"/>
          <p:nvPr/>
        </p:nvSpPr>
        <p:spPr>
          <a:xfrm rot="0">
            <a:off x="9906240" y="6556081"/>
            <a:ext cx="2727635" cy="275082"/>
          </a:xfrm>
          <a:prstGeom prst="rect">
            <a:avLst/>
          </a:prstGeom>
        </p:spPr>
        <p:txBody>
          <a:bodyPr anchor="t" rtlCol="false" tIns="0" lIns="0" bIns="0" rIns="0">
            <a:spAutoFit/>
          </a:bodyPr>
          <a:lstStyle/>
          <a:p>
            <a:pPr algn="l">
              <a:lnSpc>
                <a:spcPts val="1944"/>
              </a:lnSpc>
            </a:pPr>
            <a:r>
              <a:rPr lang="en-US" sz="1800" spc="-77" b="true">
                <a:solidFill>
                  <a:srgbClr val="44242D"/>
                </a:solidFill>
                <a:latin typeface="Telegraf Bold"/>
                <a:ea typeface="Telegraf Bold"/>
                <a:cs typeface="Telegraf Bold"/>
                <a:sym typeface="Telegraf Bold"/>
              </a:rPr>
              <a:t>Cost structure</a:t>
            </a:r>
          </a:p>
        </p:txBody>
      </p:sp>
      <p:sp>
        <p:nvSpPr>
          <p:cNvPr name="Freeform 23" id="23"/>
          <p:cNvSpPr/>
          <p:nvPr/>
        </p:nvSpPr>
        <p:spPr>
          <a:xfrm flipH="false" flipV="false" rot="0">
            <a:off x="14983447" y="8066117"/>
            <a:ext cx="4353166" cy="3624011"/>
          </a:xfrm>
          <a:custGeom>
            <a:avLst/>
            <a:gdLst/>
            <a:ahLst/>
            <a:cxnLst/>
            <a:rect r="r" b="b" t="t" l="l"/>
            <a:pathLst>
              <a:path h="3624011" w="4353166">
                <a:moveTo>
                  <a:pt x="0" y="0"/>
                </a:moveTo>
                <a:lnTo>
                  <a:pt x="4353166" y="0"/>
                </a:lnTo>
                <a:lnTo>
                  <a:pt x="4353166" y="3624011"/>
                </a:lnTo>
                <a:lnTo>
                  <a:pt x="0" y="3624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3696088" y="6843601"/>
            <a:ext cx="3563212" cy="13430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5" id="25"/>
          <p:cNvSpPr txBox="true"/>
          <p:nvPr/>
        </p:nvSpPr>
        <p:spPr>
          <a:xfrm rot="0">
            <a:off x="13696088" y="6556081"/>
            <a:ext cx="2360774" cy="275082"/>
          </a:xfrm>
          <a:prstGeom prst="rect">
            <a:avLst/>
          </a:prstGeom>
        </p:spPr>
        <p:txBody>
          <a:bodyPr anchor="t" rtlCol="false" tIns="0" lIns="0" bIns="0" rIns="0">
            <a:spAutoFit/>
          </a:bodyPr>
          <a:lstStyle/>
          <a:p>
            <a:pPr algn="l">
              <a:lnSpc>
                <a:spcPts val="1944"/>
              </a:lnSpc>
            </a:pPr>
            <a:r>
              <a:rPr lang="en-US" sz="1800" spc="-77" b="true">
                <a:solidFill>
                  <a:srgbClr val="44242D"/>
                </a:solidFill>
                <a:latin typeface="Telegraf Bold"/>
                <a:ea typeface="Telegraf Bold"/>
                <a:cs typeface="Telegraf Bold"/>
                <a:sym typeface="Telegraf Bold"/>
              </a:rPr>
              <a:t>Profit margins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124759">
            <a:off x="6986936" y="3493385"/>
            <a:ext cx="4552832" cy="805356"/>
            <a:chOff x="0" y="0"/>
            <a:chExt cx="1199100" cy="212110"/>
          </a:xfrm>
        </p:grpSpPr>
        <p:sp>
          <p:nvSpPr>
            <p:cNvPr name="Freeform 3" id="3"/>
            <p:cNvSpPr/>
            <p:nvPr/>
          </p:nvSpPr>
          <p:spPr>
            <a:xfrm flipH="false" flipV="false" rot="0">
              <a:off x="0" y="0"/>
              <a:ext cx="1199100" cy="212110"/>
            </a:xfrm>
            <a:custGeom>
              <a:avLst/>
              <a:gdLst/>
              <a:ahLst/>
              <a:cxnLst/>
              <a:rect r="r" b="b" t="t" l="l"/>
              <a:pathLst>
                <a:path h="212110" w="1199100">
                  <a:moveTo>
                    <a:pt x="0" y="0"/>
                  </a:moveTo>
                  <a:lnTo>
                    <a:pt x="1199100" y="0"/>
                  </a:lnTo>
                  <a:lnTo>
                    <a:pt x="1199100" y="212110"/>
                  </a:lnTo>
                  <a:lnTo>
                    <a:pt x="0" y="212110"/>
                  </a:lnTo>
                  <a:close/>
                </a:path>
              </a:pathLst>
            </a:custGeom>
            <a:solidFill>
              <a:srgbClr val="C1F52F"/>
            </a:solidFill>
          </p:spPr>
        </p:sp>
        <p:sp>
          <p:nvSpPr>
            <p:cNvPr name="TextBox 4" id="4"/>
            <p:cNvSpPr txBox="true"/>
            <p:nvPr/>
          </p:nvSpPr>
          <p:spPr>
            <a:xfrm>
              <a:off x="0" y="-76200"/>
              <a:ext cx="1199100" cy="28831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496767" y="2750703"/>
            <a:ext cx="2698532" cy="3533792"/>
          </a:xfrm>
          <a:custGeom>
            <a:avLst/>
            <a:gdLst/>
            <a:ahLst/>
            <a:cxnLst/>
            <a:rect r="r" b="b" t="t" l="l"/>
            <a:pathLst>
              <a:path h="3533792" w="2698532">
                <a:moveTo>
                  <a:pt x="0" y="0"/>
                </a:moveTo>
                <a:lnTo>
                  <a:pt x="2698532" y="0"/>
                </a:lnTo>
                <a:lnTo>
                  <a:pt x="2698532" y="3533792"/>
                </a:lnTo>
                <a:lnTo>
                  <a:pt x="0" y="3533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94781" y="4800171"/>
            <a:ext cx="2968648" cy="29686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47969" r="-8929" b="-15527"/>
              </a:stretch>
            </a:blipFill>
          </p:spPr>
        </p:sp>
      </p:grpSp>
      <p:grpSp>
        <p:nvGrpSpPr>
          <p:cNvPr name="Group 8" id="8"/>
          <p:cNvGrpSpPr/>
          <p:nvPr/>
        </p:nvGrpSpPr>
        <p:grpSpPr>
          <a:xfrm rot="0">
            <a:off x="5248485" y="4800171"/>
            <a:ext cx="2968648" cy="29686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52" t="0" r="-37441" b="0"/>
              </a:stretch>
            </a:blipFill>
          </p:spPr>
        </p:sp>
      </p:grpSp>
      <p:grpSp>
        <p:nvGrpSpPr>
          <p:cNvPr name="Group 10" id="10"/>
          <p:cNvGrpSpPr/>
          <p:nvPr/>
        </p:nvGrpSpPr>
        <p:grpSpPr>
          <a:xfrm rot="0">
            <a:off x="9547297" y="4800171"/>
            <a:ext cx="2968648" cy="29686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06" t="0" r="-24906" b="0"/>
              </a:stretch>
            </a:blipFill>
          </p:spPr>
        </p:sp>
      </p:grpSp>
      <p:sp>
        <p:nvSpPr>
          <p:cNvPr name="Freeform 12" id="12"/>
          <p:cNvSpPr/>
          <p:nvPr/>
        </p:nvSpPr>
        <p:spPr>
          <a:xfrm flipH="false" flipV="false" rot="5703639">
            <a:off x="15760331" y="3928552"/>
            <a:ext cx="2698532" cy="3533792"/>
          </a:xfrm>
          <a:custGeom>
            <a:avLst/>
            <a:gdLst/>
            <a:ahLst/>
            <a:cxnLst/>
            <a:rect r="r" b="b" t="t" l="l"/>
            <a:pathLst>
              <a:path h="3533792" w="2698532">
                <a:moveTo>
                  <a:pt x="0" y="0"/>
                </a:moveTo>
                <a:lnTo>
                  <a:pt x="2698532" y="0"/>
                </a:lnTo>
                <a:lnTo>
                  <a:pt x="2698532" y="3533791"/>
                </a:lnTo>
                <a:lnTo>
                  <a:pt x="0" y="3533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3916131" y="4800171"/>
            <a:ext cx="2968648" cy="29686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6278" r="0" b="-43815"/>
              </a:stretch>
            </a:blipFill>
          </p:spPr>
        </p:sp>
      </p:grpSp>
      <p:grpSp>
        <p:nvGrpSpPr>
          <p:cNvPr name="Group 15" id="15"/>
          <p:cNvGrpSpPr/>
          <p:nvPr/>
        </p:nvGrpSpPr>
        <p:grpSpPr>
          <a:xfrm rot="0">
            <a:off x="1028700" y="1028700"/>
            <a:ext cx="719167" cy="7191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8" id="18"/>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1237582">
            <a:off x="12900290" y="2679109"/>
            <a:ext cx="939005" cy="1395818"/>
          </a:xfrm>
          <a:custGeom>
            <a:avLst/>
            <a:gdLst/>
            <a:ahLst/>
            <a:cxnLst/>
            <a:rect r="r" b="b" t="t" l="l"/>
            <a:pathLst>
              <a:path h="1395818" w="939005">
                <a:moveTo>
                  <a:pt x="0" y="0"/>
                </a:moveTo>
                <a:lnTo>
                  <a:pt x="939005" y="0"/>
                </a:lnTo>
                <a:lnTo>
                  <a:pt x="939005" y="1395819"/>
                </a:lnTo>
                <a:lnTo>
                  <a:pt x="0" y="13958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4568942">
            <a:off x="13327990" y="1994885"/>
            <a:ext cx="1102965" cy="988532"/>
          </a:xfrm>
          <a:custGeom>
            <a:avLst/>
            <a:gdLst/>
            <a:ahLst/>
            <a:cxnLst/>
            <a:rect r="r" b="b" t="t" l="l"/>
            <a:pathLst>
              <a:path h="988532" w="1102965">
                <a:moveTo>
                  <a:pt x="0" y="0"/>
                </a:moveTo>
                <a:lnTo>
                  <a:pt x="1102965" y="0"/>
                </a:lnTo>
                <a:lnTo>
                  <a:pt x="1102965" y="988532"/>
                </a:lnTo>
                <a:lnTo>
                  <a:pt x="0" y="9885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590110">
            <a:off x="3255105" y="2989186"/>
            <a:ext cx="1835420" cy="1214714"/>
          </a:xfrm>
          <a:custGeom>
            <a:avLst/>
            <a:gdLst/>
            <a:ahLst/>
            <a:cxnLst/>
            <a:rect r="r" b="b" t="t" l="l"/>
            <a:pathLst>
              <a:path h="1214714" w="1835420">
                <a:moveTo>
                  <a:pt x="0" y="0"/>
                </a:moveTo>
                <a:lnTo>
                  <a:pt x="1835420" y="0"/>
                </a:lnTo>
                <a:lnTo>
                  <a:pt x="1835420" y="1214714"/>
                </a:lnTo>
                <a:lnTo>
                  <a:pt x="0" y="12147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124759">
            <a:off x="7278168" y="3658893"/>
            <a:ext cx="3970023" cy="464820"/>
          </a:xfrm>
          <a:prstGeom prst="rect">
            <a:avLst/>
          </a:prstGeom>
        </p:spPr>
        <p:txBody>
          <a:bodyPr anchor="t" rtlCol="false" tIns="0" lIns="0" bIns="0" rIns="0">
            <a:spAutoFit/>
          </a:bodyPr>
          <a:lstStyle/>
          <a:p>
            <a:pPr algn="ctr">
              <a:lnSpc>
                <a:spcPts val="3240"/>
              </a:lnSpc>
            </a:pPr>
            <a:r>
              <a:rPr lang="en-US" b="true" sz="3000">
                <a:solidFill>
                  <a:srgbClr val="44242D"/>
                </a:solidFill>
                <a:latin typeface="Telegraf Bold"/>
                <a:ea typeface="Telegraf Bold"/>
                <a:cs typeface="Telegraf Bold"/>
                <a:sym typeface="Telegraf Bold"/>
              </a:rPr>
              <a:t>MEET THE TEAM</a:t>
            </a:r>
          </a:p>
        </p:txBody>
      </p:sp>
      <p:sp>
        <p:nvSpPr>
          <p:cNvPr name="TextBox 23" id="23"/>
          <p:cNvSpPr txBox="true"/>
          <p:nvPr/>
        </p:nvSpPr>
        <p:spPr>
          <a:xfrm rot="0">
            <a:off x="5640507" y="2261545"/>
            <a:ext cx="6943399" cy="1680210"/>
          </a:xfrm>
          <a:prstGeom prst="rect">
            <a:avLst/>
          </a:prstGeom>
        </p:spPr>
        <p:txBody>
          <a:bodyPr anchor="t" rtlCol="false" tIns="0" lIns="0" bIns="0" rIns="0">
            <a:spAutoFit/>
          </a:bodyPr>
          <a:lstStyle/>
          <a:p>
            <a:pPr algn="ctr">
              <a:lnSpc>
                <a:spcPts val="12720"/>
              </a:lnSpc>
            </a:pPr>
            <a:r>
              <a:rPr lang="en-US" b="true" sz="12000" spc="-179">
                <a:solidFill>
                  <a:srgbClr val="44242D"/>
                </a:solidFill>
                <a:latin typeface="Monument Ultra-Bold"/>
                <a:ea typeface="Monument Ultra-Bold"/>
                <a:cs typeface="Monument Ultra-Bold"/>
                <a:sym typeface="Monument Ultra-Bold"/>
              </a:rPr>
              <a:t>TEAM</a:t>
            </a:r>
          </a:p>
        </p:txBody>
      </p:sp>
      <p:sp>
        <p:nvSpPr>
          <p:cNvPr name="TextBox 24" id="24"/>
          <p:cNvSpPr txBox="true"/>
          <p:nvPr/>
        </p:nvSpPr>
        <p:spPr>
          <a:xfrm rot="0">
            <a:off x="533903" y="8244869"/>
            <a:ext cx="4490405" cy="539369"/>
          </a:xfrm>
          <a:prstGeom prst="rect">
            <a:avLst/>
          </a:prstGeom>
        </p:spPr>
        <p:txBody>
          <a:bodyPr anchor="t" rtlCol="false" tIns="0" lIns="0" bIns="0" rIns="0">
            <a:spAutoFit/>
          </a:bodyPr>
          <a:lstStyle/>
          <a:p>
            <a:pPr algn="ctr">
              <a:lnSpc>
                <a:spcPts val="3807"/>
              </a:lnSpc>
            </a:pPr>
            <a:r>
              <a:rPr lang="en-US" b="true" sz="3399" spc="-50">
                <a:solidFill>
                  <a:srgbClr val="44242D"/>
                </a:solidFill>
                <a:latin typeface="Telegraf Heavy"/>
                <a:ea typeface="Telegraf Heavy"/>
                <a:cs typeface="Telegraf Heavy"/>
                <a:sym typeface="Telegraf Heavy"/>
              </a:rPr>
              <a:t>JULIANA SILVA</a:t>
            </a:r>
          </a:p>
        </p:txBody>
      </p:sp>
      <p:sp>
        <p:nvSpPr>
          <p:cNvPr name="TextBox 25" id="25"/>
          <p:cNvSpPr txBox="true"/>
          <p:nvPr/>
        </p:nvSpPr>
        <p:spPr>
          <a:xfrm rot="0">
            <a:off x="1902045" y="7922490"/>
            <a:ext cx="1754119" cy="295301"/>
          </a:xfrm>
          <a:prstGeom prst="rect">
            <a:avLst/>
          </a:prstGeom>
        </p:spPr>
        <p:txBody>
          <a:bodyPr anchor="t" rtlCol="false" tIns="0" lIns="0" bIns="0" rIns="0">
            <a:spAutoFit/>
          </a:bodyPr>
          <a:lstStyle/>
          <a:p>
            <a:pPr algn="ctr">
              <a:lnSpc>
                <a:spcPts val="2077"/>
              </a:lnSpc>
            </a:pPr>
            <a:r>
              <a:rPr lang="en-US" b="true" sz="1923" spc="307">
                <a:solidFill>
                  <a:srgbClr val="231318"/>
                </a:solidFill>
                <a:latin typeface="Telegraf Medium"/>
                <a:ea typeface="Telegraf Medium"/>
                <a:cs typeface="Telegraf Medium"/>
                <a:sym typeface="Telegraf Medium"/>
              </a:rPr>
              <a:t>FOUNDER</a:t>
            </a:r>
          </a:p>
        </p:txBody>
      </p:sp>
      <p:sp>
        <p:nvSpPr>
          <p:cNvPr name="TextBox 26" id="26"/>
          <p:cNvSpPr txBox="true"/>
          <p:nvPr/>
        </p:nvSpPr>
        <p:spPr>
          <a:xfrm rot="0">
            <a:off x="4785742" y="8244869"/>
            <a:ext cx="3894133" cy="539369"/>
          </a:xfrm>
          <a:prstGeom prst="rect">
            <a:avLst/>
          </a:prstGeom>
        </p:spPr>
        <p:txBody>
          <a:bodyPr anchor="t" rtlCol="false" tIns="0" lIns="0" bIns="0" rIns="0">
            <a:spAutoFit/>
          </a:bodyPr>
          <a:lstStyle/>
          <a:p>
            <a:pPr algn="ctr">
              <a:lnSpc>
                <a:spcPts val="3807"/>
              </a:lnSpc>
            </a:pPr>
            <a:r>
              <a:rPr lang="en-US" b="true" sz="3399" spc="-50">
                <a:solidFill>
                  <a:srgbClr val="44242D"/>
                </a:solidFill>
                <a:latin typeface="Telegraf Heavy"/>
                <a:ea typeface="Telegraf Heavy"/>
                <a:cs typeface="Telegraf Heavy"/>
                <a:sym typeface="Telegraf Heavy"/>
              </a:rPr>
              <a:t>AVERY DAVIS</a:t>
            </a:r>
          </a:p>
        </p:txBody>
      </p:sp>
      <p:sp>
        <p:nvSpPr>
          <p:cNvPr name="TextBox 27" id="27"/>
          <p:cNvSpPr txBox="true"/>
          <p:nvPr/>
        </p:nvSpPr>
        <p:spPr>
          <a:xfrm rot="0">
            <a:off x="4944509" y="7922490"/>
            <a:ext cx="3576599" cy="295301"/>
          </a:xfrm>
          <a:prstGeom prst="rect">
            <a:avLst/>
          </a:prstGeom>
        </p:spPr>
        <p:txBody>
          <a:bodyPr anchor="t" rtlCol="false" tIns="0" lIns="0" bIns="0" rIns="0">
            <a:spAutoFit/>
          </a:bodyPr>
          <a:lstStyle/>
          <a:p>
            <a:pPr algn="ctr">
              <a:lnSpc>
                <a:spcPts val="2077"/>
              </a:lnSpc>
            </a:pPr>
            <a:r>
              <a:rPr lang="en-US" b="true" sz="1923" spc="307">
                <a:solidFill>
                  <a:srgbClr val="231318"/>
                </a:solidFill>
                <a:latin typeface="Telegraf Medium"/>
                <a:ea typeface="Telegraf Medium"/>
                <a:cs typeface="Telegraf Medium"/>
                <a:sym typeface="Telegraf Medium"/>
              </a:rPr>
              <a:t>CO-FOUNDER</a:t>
            </a:r>
          </a:p>
        </p:txBody>
      </p:sp>
      <p:sp>
        <p:nvSpPr>
          <p:cNvPr name="TextBox 28" id="28"/>
          <p:cNvSpPr txBox="true"/>
          <p:nvPr/>
        </p:nvSpPr>
        <p:spPr>
          <a:xfrm rot="0">
            <a:off x="8859636" y="8244869"/>
            <a:ext cx="4343969" cy="539369"/>
          </a:xfrm>
          <a:prstGeom prst="rect">
            <a:avLst/>
          </a:prstGeom>
        </p:spPr>
        <p:txBody>
          <a:bodyPr anchor="t" rtlCol="false" tIns="0" lIns="0" bIns="0" rIns="0">
            <a:spAutoFit/>
          </a:bodyPr>
          <a:lstStyle/>
          <a:p>
            <a:pPr algn="ctr">
              <a:lnSpc>
                <a:spcPts val="3807"/>
              </a:lnSpc>
            </a:pPr>
            <a:r>
              <a:rPr lang="en-US" b="true" sz="3399" spc="-50">
                <a:solidFill>
                  <a:srgbClr val="44242D"/>
                </a:solidFill>
                <a:latin typeface="Telegraf Heavy"/>
                <a:ea typeface="Telegraf Heavy"/>
                <a:cs typeface="Telegraf Heavy"/>
                <a:sym typeface="Telegraf Heavy"/>
              </a:rPr>
              <a:t>CLAUDIA ALVES</a:t>
            </a:r>
          </a:p>
        </p:txBody>
      </p:sp>
      <p:sp>
        <p:nvSpPr>
          <p:cNvPr name="TextBox 29" id="29"/>
          <p:cNvSpPr txBox="true"/>
          <p:nvPr/>
        </p:nvSpPr>
        <p:spPr>
          <a:xfrm rot="0">
            <a:off x="9281216" y="7922490"/>
            <a:ext cx="3500810" cy="295301"/>
          </a:xfrm>
          <a:prstGeom prst="rect">
            <a:avLst/>
          </a:prstGeom>
        </p:spPr>
        <p:txBody>
          <a:bodyPr anchor="t" rtlCol="false" tIns="0" lIns="0" bIns="0" rIns="0">
            <a:spAutoFit/>
          </a:bodyPr>
          <a:lstStyle/>
          <a:p>
            <a:pPr algn="ctr">
              <a:lnSpc>
                <a:spcPts val="2077"/>
              </a:lnSpc>
            </a:pPr>
            <a:r>
              <a:rPr lang="en-US" b="true" sz="1923" spc="307">
                <a:solidFill>
                  <a:srgbClr val="231318"/>
                </a:solidFill>
                <a:latin typeface="Telegraf Medium"/>
                <a:ea typeface="Telegraf Medium"/>
                <a:cs typeface="Telegraf Medium"/>
                <a:sym typeface="Telegraf Medium"/>
              </a:rPr>
              <a:t>DIGITAL MARKETING</a:t>
            </a:r>
          </a:p>
        </p:txBody>
      </p:sp>
      <p:sp>
        <p:nvSpPr>
          <p:cNvPr name="TextBox 30" id="30"/>
          <p:cNvSpPr txBox="true"/>
          <p:nvPr/>
        </p:nvSpPr>
        <p:spPr>
          <a:xfrm rot="0">
            <a:off x="13131892" y="8244869"/>
            <a:ext cx="4537126" cy="539369"/>
          </a:xfrm>
          <a:prstGeom prst="rect">
            <a:avLst/>
          </a:prstGeom>
        </p:spPr>
        <p:txBody>
          <a:bodyPr anchor="t" rtlCol="false" tIns="0" lIns="0" bIns="0" rIns="0">
            <a:spAutoFit/>
          </a:bodyPr>
          <a:lstStyle/>
          <a:p>
            <a:pPr algn="ctr">
              <a:lnSpc>
                <a:spcPts val="3807"/>
              </a:lnSpc>
            </a:pPr>
            <a:r>
              <a:rPr lang="en-US" b="true" sz="3399" spc="-50">
                <a:solidFill>
                  <a:srgbClr val="44242D"/>
                </a:solidFill>
                <a:latin typeface="Telegraf Heavy"/>
                <a:ea typeface="Telegraf Heavy"/>
                <a:cs typeface="Telegraf Heavy"/>
                <a:sym typeface="Telegraf Heavy"/>
              </a:rPr>
              <a:t>BAILEY DUPONT</a:t>
            </a:r>
          </a:p>
        </p:txBody>
      </p:sp>
      <p:sp>
        <p:nvSpPr>
          <p:cNvPr name="TextBox 31" id="31"/>
          <p:cNvSpPr txBox="true"/>
          <p:nvPr/>
        </p:nvSpPr>
        <p:spPr>
          <a:xfrm rot="0">
            <a:off x="13650050" y="7922490"/>
            <a:ext cx="3500810" cy="295301"/>
          </a:xfrm>
          <a:prstGeom prst="rect">
            <a:avLst/>
          </a:prstGeom>
        </p:spPr>
        <p:txBody>
          <a:bodyPr anchor="t" rtlCol="false" tIns="0" lIns="0" bIns="0" rIns="0">
            <a:spAutoFit/>
          </a:bodyPr>
          <a:lstStyle/>
          <a:p>
            <a:pPr algn="ctr">
              <a:lnSpc>
                <a:spcPts val="2077"/>
              </a:lnSpc>
            </a:pPr>
            <a:r>
              <a:rPr lang="en-US" b="true" sz="1923" spc="307">
                <a:solidFill>
                  <a:srgbClr val="231318"/>
                </a:solidFill>
                <a:latin typeface="Telegraf Medium"/>
                <a:ea typeface="Telegraf Medium"/>
                <a:cs typeface="Telegraf Medium"/>
                <a:sym typeface="Telegraf Medium"/>
              </a:rPr>
              <a:t>CONTENT CREATOR</a:t>
            </a:r>
          </a:p>
        </p:txBody>
      </p:sp>
      <p:sp>
        <p:nvSpPr>
          <p:cNvPr name="TextBox 32" id="32"/>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892636" y="7256881"/>
            <a:ext cx="5031441" cy="4276725"/>
          </a:xfrm>
          <a:custGeom>
            <a:avLst/>
            <a:gdLst/>
            <a:ahLst/>
            <a:cxnLst/>
            <a:rect r="r" b="b" t="t" l="l"/>
            <a:pathLst>
              <a:path h="4276725" w="5031441">
                <a:moveTo>
                  <a:pt x="0" y="0"/>
                </a:moveTo>
                <a:lnTo>
                  <a:pt x="5031441" y="0"/>
                </a:lnTo>
                <a:lnTo>
                  <a:pt x="5031441" y="4276725"/>
                </a:lnTo>
                <a:lnTo>
                  <a:pt x="0" y="4276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325892" y="6166991"/>
            <a:ext cx="0" cy="2103413"/>
          </a:xfrm>
          <a:prstGeom prst="line">
            <a:avLst/>
          </a:prstGeom>
          <a:ln cap="rnd" w="28575">
            <a:solidFill>
              <a:srgbClr val="265DEF"/>
            </a:solidFill>
            <a:prstDash val="lgDash"/>
            <a:headEnd type="none" len="sm" w="sm"/>
            <a:tailEnd type="none" len="sm" w="sm"/>
          </a:ln>
        </p:spPr>
      </p:sp>
      <p:grpSp>
        <p:nvGrpSpPr>
          <p:cNvPr name="Group 4" id="4"/>
          <p:cNvGrpSpPr/>
          <p:nvPr/>
        </p:nvGrpSpPr>
        <p:grpSpPr>
          <a:xfrm rot="0">
            <a:off x="1028700" y="6922453"/>
            <a:ext cx="594384" cy="5943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grpSp>
        <p:nvGrpSpPr>
          <p:cNvPr name="Group 7" id="7"/>
          <p:cNvGrpSpPr/>
          <p:nvPr/>
        </p:nvGrpSpPr>
        <p:grpSpPr>
          <a:xfrm rot="0">
            <a:off x="1028700" y="8270404"/>
            <a:ext cx="594384" cy="59438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grpSp>
        <p:nvGrpSpPr>
          <p:cNvPr name="Group 10" id="10"/>
          <p:cNvGrpSpPr/>
          <p:nvPr/>
        </p:nvGrpSpPr>
        <p:grpSpPr>
          <a:xfrm rot="0">
            <a:off x="1028700" y="5572607"/>
            <a:ext cx="594384" cy="5943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TextBox 13" id="13"/>
          <p:cNvSpPr txBox="true"/>
          <p:nvPr/>
        </p:nvSpPr>
        <p:spPr>
          <a:xfrm rot="0">
            <a:off x="1028700" y="2270659"/>
            <a:ext cx="7410547" cy="1537843"/>
          </a:xfrm>
          <a:prstGeom prst="rect">
            <a:avLst/>
          </a:prstGeom>
        </p:spPr>
        <p:txBody>
          <a:bodyPr anchor="t" rtlCol="false" tIns="0" lIns="0" bIns="0" rIns="0">
            <a:spAutoFit/>
          </a:bodyPr>
          <a:lstStyle/>
          <a:p>
            <a:pPr algn="l">
              <a:lnSpc>
                <a:spcPts val="5936"/>
              </a:lnSpc>
            </a:pPr>
            <a:r>
              <a:rPr lang="en-US" b="true" sz="5600" spc="-84">
                <a:solidFill>
                  <a:srgbClr val="44242D"/>
                </a:solidFill>
                <a:latin typeface="Monument Ultra-Bold"/>
                <a:ea typeface="Monument Ultra-Bold"/>
                <a:cs typeface="Monument Ultra-Bold"/>
                <a:sym typeface="Monument Ultra-Bold"/>
              </a:rPr>
              <a:t>FUNDING REQUIREMENTS</a:t>
            </a:r>
          </a:p>
        </p:txBody>
      </p:sp>
      <p:grpSp>
        <p:nvGrpSpPr>
          <p:cNvPr name="Group 14" id="14"/>
          <p:cNvGrpSpPr/>
          <p:nvPr/>
        </p:nvGrpSpPr>
        <p:grpSpPr>
          <a:xfrm rot="0">
            <a:off x="1028700" y="1028700"/>
            <a:ext cx="719167" cy="7191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7" id="17"/>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15085768" y="-418300"/>
            <a:ext cx="4833833" cy="4114800"/>
          </a:xfrm>
          <a:custGeom>
            <a:avLst/>
            <a:gdLst/>
            <a:ahLst/>
            <a:cxnLst/>
            <a:rect r="r" b="b" t="t" l="l"/>
            <a:pathLst>
              <a:path h="4114800" w="4833833">
                <a:moveTo>
                  <a:pt x="0" y="0"/>
                </a:moveTo>
                <a:lnTo>
                  <a:pt x="4833833" y="0"/>
                </a:lnTo>
                <a:lnTo>
                  <a:pt x="48338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9" id="19"/>
          <p:cNvPicPr>
            <a:picLocks noChangeAspect="true"/>
          </p:cNvPicPr>
          <p:nvPr/>
        </p:nvPicPr>
        <p:blipFill>
          <a:blip r:embed="rId8"/>
          <a:stretch>
            <a:fillRect/>
          </a:stretch>
        </p:blipFill>
        <p:spPr>
          <a:xfrm rot="0">
            <a:off x="8250549" y="205740"/>
            <a:ext cx="9796497" cy="9875520"/>
          </a:xfrm>
          <a:prstGeom prst="rect">
            <a:avLst/>
          </a:prstGeom>
        </p:spPr>
      </p:pic>
      <p:sp>
        <p:nvSpPr>
          <p:cNvPr name="Freeform 20" id="20"/>
          <p:cNvSpPr/>
          <p:nvPr/>
        </p:nvSpPr>
        <p:spPr>
          <a:xfrm flipH="false" flipV="false" rot="1271645">
            <a:off x="7056286" y="1006690"/>
            <a:ext cx="1221990" cy="1573992"/>
          </a:xfrm>
          <a:custGeom>
            <a:avLst/>
            <a:gdLst/>
            <a:ahLst/>
            <a:cxnLst/>
            <a:rect r="r" b="b" t="t" l="l"/>
            <a:pathLst>
              <a:path h="1573992" w="1221990">
                <a:moveTo>
                  <a:pt x="0" y="0"/>
                </a:moveTo>
                <a:lnTo>
                  <a:pt x="1221990" y="0"/>
                </a:lnTo>
                <a:lnTo>
                  <a:pt x="1221990" y="1573993"/>
                </a:lnTo>
                <a:lnTo>
                  <a:pt x="0" y="1573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1738342" y="6941503"/>
            <a:ext cx="1552103" cy="315379"/>
          </a:xfrm>
          <a:prstGeom prst="rect">
            <a:avLst/>
          </a:prstGeom>
        </p:spPr>
        <p:txBody>
          <a:bodyPr anchor="t" rtlCol="false" tIns="0" lIns="0" bIns="0" rIns="0">
            <a:spAutoFit/>
          </a:bodyPr>
          <a:lstStyle/>
          <a:p>
            <a:pPr algn="l">
              <a:lnSpc>
                <a:spcPts val="2334"/>
              </a:lnSpc>
            </a:pPr>
            <a:r>
              <a:rPr lang="en-US" b="true" sz="2202" spc="-33">
                <a:solidFill>
                  <a:srgbClr val="44242D"/>
                </a:solidFill>
                <a:latin typeface="Monument Ultra-Bold"/>
                <a:ea typeface="Monument Ultra-Bold"/>
                <a:cs typeface="Monument Ultra-Bold"/>
                <a:sym typeface="Monument Ultra-Bold"/>
              </a:rPr>
              <a:t>YEAR 2</a:t>
            </a:r>
          </a:p>
        </p:txBody>
      </p:sp>
      <p:sp>
        <p:nvSpPr>
          <p:cNvPr name="TextBox 22" id="22"/>
          <p:cNvSpPr txBox="true"/>
          <p:nvPr/>
        </p:nvSpPr>
        <p:spPr>
          <a:xfrm rot="0">
            <a:off x="1738342" y="7260744"/>
            <a:ext cx="6691380" cy="649605"/>
          </a:xfrm>
          <a:prstGeom prst="rect">
            <a:avLst/>
          </a:prstGeom>
        </p:spPr>
        <p:txBody>
          <a:bodyPr anchor="t" rtlCol="false" tIns="0" lIns="0" bIns="0" rIns="0">
            <a:spAutoFit/>
          </a:bodyPr>
          <a:lstStyle/>
          <a:p>
            <a:pPr algn="l">
              <a:lnSpc>
                <a:spcPts val="2520"/>
              </a:lnSpc>
            </a:pPr>
            <a:r>
              <a:rPr lang="en-US" sz="1800" spc="-77"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a:t>
            </a:r>
          </a:p>
        </p:txBody>
      </p:sp>
      <p:sp>
        <p:nvSpPr>
          <p:cNvPr name="TextBox 23" id="23"/>
          <p:cNvSpPr txBox="true"/>
          <p:nvPr/>
        </p:nvSpPr>
        <p:spPr>
          <a:xfrm rot="0">
            <a:off x="1738342" y="8289454"/>
            <a:ext cx="1552103" cy="315379"/>
          </a:xfrm>
          <a:prstGeom prst="rect">
            <a:avLst/>
          </a:prstGeom>
        </p:spPr>
        <p:txBody>
          <a:bodyPr anchor="t" rtlCol="false" tIns="0" lIns="0" bIns="0" rIns="0">
            <a:spAutoFit/>
          </a:bodyPr>
          <a:lstStyle/>
          <a:p>
            <a:pPr algn="l">
              <a:lnSpc>
                <a:spcPts val="2334"/>
              </a:lnSpc>
            </a:pPr>
            <a:r>
              <a:rPr lang="en-US" b="true" sz="2202" spc="-33">
                <a:solidFill>
                  <a:srgbClr val="44242D"/>
                </a:solidFill>
                <a:latin typeface="Monument Ultra-Bold"/>
                <a:ea typeface="Monument Ultra-Bold"/>
                <a:cs typeface="Monument Ultra-Bold"/>
                <a:sym typeface="Monument Ultra-Bold"/>
              </a:rPr>
              <a:t>YEAR 3</a:t>
            </a:r>
          </a:p>
        </p:txBody>
      </p:sp>
      <p:sp>
        <p:nvSpPr>
          <p:cNvPr name="TextBox 24" id="24"/>
          <p:cNvSpPr txBox="true"/>
          <p:nvPr/>
        </p:nvSpPr>
        <p:spPr>
          <a:xfrm rot="0">
            <a:off x="1738342" y="8608695"/>
            <a:ext cx="6691380" cy="649605"/>
          </a:xfrm>
          <a:prstGeom prst="rect">
            <a:avLst/>
          </a:prstGeom>
        </p:spPr>
        <p:txBody>
          <a:bodyPr anchor="t" rtlCol="false" tIns="0" lIns="0" bIns="0" rIns="0">
            <a:spAutoFit/>
          </a:bodyPr>
          <a:lstStyle/>
          <a:p>
            <a:pPr algn="l">
              <a:lnSpc>
                <a:spcPts val="2520"/>
              </a:lnSpc>
            </a:pPr>
            <a:r>
              <a:rPr lang="en-US" sz="1800" spc="-77"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a:t>
            </a:r>
          </a:p>
        </p:txBody>
      </p:sp>
      <p:sp>
        <p:nvSpPr>
          <p:cNvPr name="TextBox 25" id="25"/>
          <p:cNvSpPr txBox="true"/>
          <p:nvPr/>
        </p:nvSpPr>
        <p:spPr>
          <a:xfrm rot="0">
            <a:off x="1738342" y="5591657"/>
            <a:ext cx="1552103" cy="315379"/>
          </a:xfrm>
          <a:prstGeom prst="rect">
            <a:avLst/>
          </a:prstGeom>
        </p:spPr>
        <p:txBody>
          <a:bodyPr anchor="t" rtlCol="false" tIns="0" lIns="0" bIns="0" rIns="0">
            <a:spAutoFit/>
          </a:bodyPr>
          <a:lstStyle/>
          <a:p>
            <a:pPr algn="l">
              <a:lnSpc>
                <a:spcPts val="2334"/>
              </a:lnSpc>
            </a:pPr>
            <a:r>
              <a:rPr lang="en-US" b="true" sz="2202" spc="-33">
                <a:solidFill>
                  <a:srgbClr val="44242D"/>
                </a:solidFill>
                <a:latin typeface="Monument Ultra-Bold"/>
                <a:ea typeface="Monument Ultra-Bold"/>
                <a:cs typeface="Monument Ultra-Bold"/>
                <a:sym typeface="Monument Ultra-Bold"/>
              </a:rPr>
              <a:t>YEAR 1</a:t>
            </a:r>
          </a:p>
        </p:txBody>
      </p:sp>
      <p:sp>
        <p:nvSpPr>
          <p:cNvPr name="TextBox 26" id="26"/>
          <p:cNvSpPr txBox="true"/>
          <p:nvPr/>
        </p:nvSpPr>
        <p:spPr>
          <a:xfrm rot="0">
            <a:off x="1738342" y="5910898"/>
            <a:ext cx="6691380" cy="649605"/>
          </a:xfrm>
          <a:prstGeom prst="rect">
            <a:avLst/>
          </a:prstGeom>
        </p:spPr>
        <p:txBody>
          <a:bodyPr anchor="t" rtlCol="false" tIns="0" lIns="0" bIns="0" rIns="0">
            <a:spAutoFit/>
          </a:bodyPr>
          <a:lstStyle/>
          <a:p>
            <a:pPr algn="l">
              <a:lnSpc>
                <a:spcPts val="2520"/>
              </a:lnSpc>
            </a:pPr>
            <a:r>
              <a:rPr lang="en-US" sz="1800" spc="-77"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a:t>
            </a:r>
          </a:p>
        </p:txBody>
      </p:sp>
      <p:sp>
        <p:nvSpPr>
          <p:cNvPr name="TextBox 27" id="27"/>
          <p:cNvSpPr txBox="true"/>
          <p:nvPr/>
        </p:nvSpPr>
        <p:spPr>
          <a:xfrm rot="0">
            <a:off x="1028700" y="3877792"/>
            <a:ext cx="7410547" cy="1351915"/>
          </a:xfrm>
          <a:prstGeom prst="rect">
            <a:avLst/>
          </a:prstGeom>
        </p:spPr>
        <p:txBody>
          <a:bodyPr anchor="t" rtlCol="false" tIns="0" lIns="0" bIns="0" rIns="0">
            <a:spAutoFit/>
          </a:bodyPr>
          <a:lstStyle/>
          <a:p>
            <a:pPr algn="l">
              <a:lnSpc>
                <a:spcPts val="2660"/>
              </a:lnSpc>
            </a:pPr>
            <a:r>
              <a:rPr lang="en-US" sz="1900" spc="-81">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28" id="28"/>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9" id="29"/>
          <p:cNvSpPr txBox="true"/>
          <p:nvPr/>
        </p:nvSpPr>
        <p:spPr>
          <a:xfrm rot="0">
            <a:off x="1110477" y="5769850"/>
            <a:ext cx="430830" cy="218948"/>
          </a:xfrm>
          <a:prstGeom prst="rect">
            <a:avLst/>
          </a:prstGeom>
        </p:spPr>
        <p:txBody>
          <a:bodyPr anchor="t" rtlCol="false" tIns="0" lIns="0" bIns="0" rIns="0">
            <a:spAutoFit/>
          </a:bodyPr>
          <a:lstStyle/>
          <a:p>
            <a:pPr algn="ctr">
              <a:lnSpc>
                <a:spcPts val="1695"/>
              </a:lnSpc>
            </a:pPr>
            <a:r>
              <a:rPr lang="en-US" b="true" sz="1599" spc="-23">
                <a:solidFill>
                  <a:srgbClr val="FFFFFF"/>
                </a:solidFill>
                <a:latin typeface="Monument Ultra-Bold"/>
                <a:ea typeface="Monument Ultra-Bold"/>
                <a:cs typeface="Monument Ultra-Bold"/>
                <a:sym typeface="Monument Ultra-Bold"/>
              </a:rPr>
              <a:t>01</a:t>
            </a:r>
          </a:p>
        </p:txBody>
      </p:sp>
      <p:sp>
        <p:nvSpPr>
          <p:cNvPr name="TextBox 30" id="30"/>
          <p:cNvSpPr txBox="true"/>
          <p:nvPr/>
        </p:nvSpPr>
        <p:spPr>
          <a:xfrm rot="0">
            <a:off x="1097142" y="7119696"/>
            <a:ext cx="457500" cy="218948"/>
          </a:xfrm>
          <a:prstGeom prst="rect">
            <a:avLst/>
          </a:prstGeom>
        </p:spPr>
        <p:txBody>
          <a:bodyPr anchor="t" rtlCol="false" tIns="0" lIns="0" bIns="0" rIns="0">
            <a:spAutoFit/>
          </a:bodyPr>
          <a:lstStyle/>
          <a:p>
            <a:pPr algn="ctr">
              <a:lnSpc>
                <a:spcPts val="1695"/>
              </a:lnSpc>
            </a:pPr>
            <a:r>
              <a:rPr lang="en-US" b="true" sz="1599" spc="-23">
                <a:solidFill>
                  <a:srgbClr val="FFFFFF"/>
                </a:solidFill>
                <a:latin typeface="Monument Ultra-Bold"/>
                <a:ea typeface="Monument Ultra-Bold"/>
                <a:cs typeface="Monument Ultra-Bold"/>
                <a:sym typeface="Monument Ultra-Bold"/>
              </a:rPr>
              <a:t>02</a:t>
            </a:r>
          </a:p>
        </p:txBody>
      </p:sp>
      <p:sp>
        <p:nvSpPr>
          <p:cNvPr name="TextBox 31" id="31"/>
          <p:cNvSpPr txBox="true"/>
          <p:nvPr/>
        </p:nvSpPr>
        <p:spPr>
          <a:xfrm rot="0">
            <a:off x="1097142" y="8467647"/>
            <a:ext cx="457500" cy="218948"/>
          </a:xfrm>
          <a:prstGeom prst="rect">
            <a:avLst/>
          </a:prstGeom>
        </p:spPr>
        <p:txBody>
          <a:bodyPr anchor="t" rtlCol="false" tIns="0" lIns="0" bIns="0" rIns="0">
            <a:spAutoFit/>
          </a:bodyPr>
          <a:lstStyle/>
          <a:p>
            <a:pPr algn="ctr">
              <a:lnSpc>
                <a:spcPts val="1695"/>
              </a:lnSpc>
            </a:pPr>
            <a:r>
              <a:rPr lang="en-US" b="true" sz="1599" spc="-23">
                <a:solidFill>
                  <a:srgbClr val="FFFFFF"/>
                </a:solidFill>
                <a:latin typeface="Monument Ultra-Bold"/>
                <a:ea typeface="Monument Ultra-Bold"/>
                <a:cs typeface="Monument Ultra-Bold"/>
                <a:sym typeface="Monument Ultra-Bold"/>
              </a:rPr>
              <a:t>03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063806"/>
            <a:ext cx="16230600" cy="3592831"/>
          </a:xfrm>
          <a:prstGeom prst="rect">
            <a:avLst/>
          </a:prstGeom>
        </p:spPr>
        <p:txBody>
          <a:bodyPr anchor="t" rtlCol="false" tIns="0" lIns="0" bIns="0" rIns="0">
            <a:spAutoFit/>
          </a:bodyPr>
          <a:lstStyle/>
          <a:p>
            <a:pPr algn="ctr">
              <a:lnSpc>
                <a:spcPts val="13860"/>
              </a:lnSpc>
            </a:pPr>
            <a:r>
              <a:rPr lang="en-US" b="true" sz="14000" spc="-210">
                <a:solidFill>
                  <a:srgbClr val="44242D"/>
                </a:solidFill>
                <a:latin typeface="Monument Ultra-Bold"/>
                <a:ea typeface="Monument Ultra-Bold"/>
                <a:cs typeface="Monument Ultra-Bold"/>
                <a:sym typeface="Monument Ultra-Bold"/>
              </a:rPr>
              <a:t>THANK YOU SO MUCH</a:t>
            </a:r>
          </a:p>
        </p:txBody>
      </p:sp>
      <p:sp>
        <p:nvSpPr>
          <p:cNvPr name="Freeform 7" id="7"/>
          <p:cNvSpPr/>
          <p:nvPr/>
        </p:nvSpPr>
        <p:spPr>
          <a:xfrm flipH="false" flipV="false" rot="4443951">
            <a:off x="785720" y="5060235"/>
            <a:ext cx="1523664" cy="1446095"/>
          </a:xfrm>
          <a:custGeom>
            <a:avLst/>
            <a:gdLst/>
            <a:ahLst/>
            <a:cxnLst/>
            <a:rect r="r" b="b" t="t" l="l"/>
            <a:pathLst>
              <a:path h="1446095" w="1523664">
                <a:moveTo>
                  <a:pt x="0" y="0"/>
                </a:moveTo>
                <a:lnTo>
                  <a:pt x="1523664" y="0"/>
                </a:lnTo>
                <a:lnTo>
                  <a:pt x="1523664" y="1446095"/>
                </a:lnTo>
                <a:lnTo>
                  <a:pt x="0" y="1446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856259">
            <a:off x="16086701" y="1751427"/>
            <a:ext cx="1814415" cy="1451532"/>
          </a:xfrm>
          <a:custGeom>
            <a:avLst/>
            <a:gdLst/>
            <a:ahLst/>
            <a:cxnLst/>
            <a:rect r="r" b="b" t="t" l="l"/>
            <a:pathLst>
              <a:path h="1451532" w="1814415">
                <a:moveTo>
                  <a:pt x="0" y="0"/>
                </a:moveTo>
                <a:lnTo>
                  <a:pt x="1814415" y="0"/>
                </a:lnTo>
                <a:lnTo>
                  <a:pt x="1814415" y="1451531"/>
                </a:lnTo>
                <a:lnTo>
                  <a:pt x="0" y="1451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841282" y="-1187959"/>
            <a:ext cx="5707640" cy="3626730"/>
          </a:xfrm>
          <a:custGeom>
            <a:avLst/>
            <a:gdLst/>
            <a:ahLst/>
            <a:cxnLst/>
            <a:rect r="r" b="b" t="t" l="l"/>
            <a:pathLst>
              <a:path h="3626730" w="5707640">
                <a:moveTo>
                  <a:pt x="0" y="0"/>
                </a:moveTo>
                <a:lnTo>
                  <a:pt x="5707640" y="0"/>
                </a:lnTo>
                <a:lnTo>
                  <a:pt x="5707640" y="3626730"/>
                </a:lnTo>
                <a:lnTo>
                  <a:pt x="0" y="3626730"/>
                </a:lnTo>
                <a:lnTo>
                  <a:pt x="0" y="0"/>
                </a:lnTo>
                <a:close/>
              </a:path>
            </a:pathLst>
          </a:custGeom>
          <a:blipFill>
            <a:blip r:embed="rId8">
              <a:alphaModFix amt="63000"/>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3536501" y="7479245"/>
            <a:ext cx="3722799" cy="460375"/>
          </a:xfrm>
          <a:prstGeom prst="rect">
            <a:avLst/>
          </a:prstGeom>
        </p:spPr>
        <p:txBody>
          <a:bodyPr anchor="t" rtlCol="false" tIns="0" lIns="0" bIns="0" rIns="0">
            <a:spAutoFit/>
          </a:bodyPr>
          <a:lstStyle/>
          <a:p>
            <a:pPr algn="ctr">
              <a:lnSpc>
                <a:spcPts val="3499"/>
              </a:lnSpc>
              <a:spcBef>
                <a:spcPct val="0"/>
              </a:spcBef>
            </a:pPr>
            <a:r>
              <a:rPr lang="en-US" sz="2499" spc="-139">
                <a:solidFill>
                  <a:srgbClr val="44242D"/>
                </a:solidFill>
                <a:latin typeface="Telegraf"/>
                <a:ea typeface="Telegraf"/>
                <a:cs typeface="Telegraf"/>
                <a:sym typeface="Telegraf"/>
              </a:rPr>
              <a:t>www.reallygreatsite.com</a:t>
            </a:r>
          </a:p>
        </p:txBody>
      </p:sp>
      <p:sp>
        <p:nvSpPr>
          <p:cNvPr name="Freeform 11" id="11"/>
          <p:cNvSpPr/>
          <p:nvPr/>
        </p:nvSpPr>
        <p:spPr>
          <a:xfrm flipH="true" flipV="true" rot="3296528">
            <a:off x="15782846" y="8333406"/>
            <a:ext cx="2820865" cy="1867120"/>
          </a:xfrm>
          <a:custGeom>
            <a:avLst/>
            <a:gdLst/>
            <a:ahLst/>
            <a:cxnLst/>
            <a:rect r="r" b="b" t="t" l="l"/>
            <a:pathLst>
              <a:path h="1867120" w="2820865">
                <a:moveTo>
                  <a:pt x="2820865" y="1867120"/>
                </a:moveTo>
                <a:lnTo>
                  <a:pt x="0" y="1867120"/>
                </a:lnTo>
                <a:lnTo>
                  <a:pt x="0" y="0"/>
                </a:lnTo>
                <a:lnTo>
                  <a:pt x="2820865" y="0"/>
                </a:lnTo>
                <a:lnTo>
                  <a:pt x="2820865" y="186712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3690923">
            <a:off x="6149314" y="7528355"/>
            <a:ext cx="4832420" cy="5007689"/>
          </a:xfrm>
          <a:custGeom>
            <a:avLst/>
            <a:gdLst/>
            <a:ahLst/>
            <a:cxnLst/>
            <a:rect r="r" b="b" t="t" l="l"/>
            <a:pathLst>
              <a:path h="5007689" w="4832420">
                <a:moveTo>
                  <a:pt x="0" y="0"/>
                </a:moveTo>
                <a:lnTo>
                  <a:pt x="4832420" y="0"/>
                </a:lnTo>
                <a:lnTo>
                  <a:pt x="4832420" y="5007689"/>
                </a:lnTo>
                <a:lnTo>
                  <a:pt x="0" y="5007689"/>
                </a:lnTo>
                <a:lnTo>
                  <a:pt x="0" y="0"/>
                </a:lnTo>
                <a:close/>
              </a:path>
            </a:pathLst>
          </a:custGeom>
          <a:blipFill>
            <a:blip r:embed="rId12">
              <a:alphaModFix amt="75000"/>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14" id="14"/>
          <p:cNvSpPr txBox="true"/>
          <p:nvPr/>
        </p:nvSpPr>
        <p:spPr>
          <a:xfrm rot="0">
            <a:off x="1028700" y="7479245"/>
            <a:ext cx="3722799" cy="460375"/>
          </a:xfrm>
          <a:prstGeom prst="rect">
            <a:avLst/>
          </a:prstGeom>
        </p:spPr>
        <p:txBody>
          <a:bodyPr anchor="t" rtlCol="false" tIns="0" lIns="0" bIns="0" rIns="0">
            <a:spAutoFit/>
          </a:bodyPr>
          <a:lstStyle/>
          <a:p>
            <a:pPr algn="ctr">
              <a:lnSpc>
                <a:spcPts val="3499"/>
              </a:lnSpc>
              <a:spcBef>
                <a:spcPct val="0"/>
              </a:spcBef>
            </a:pPr>
            <a:r>
              <a:rPr lang="en-US" sz="2499" spc="-139">
                <a:solidFill>
                  <a:srgbClr val="44242D"/>
                </a:solidFill>
                <a:latin typeface="Telegraf"/>
                <a:ea typeface="Telegraf"/>
                <a:cs typeface="Telegraf"/>
                <a:sym typeface="Telegraf"/>
              </a:rPr>
              <a:t>hello@reallygreatsite.com</a:t>
            </a:r>
          </a:p>
        </p:txBody>
      </p:sp>
      <p:sp>
        <p:nvSpPr>
          <p:cNvPr name="TextBox 15" id="15"/>
          <p:cNvSpPr txBox="true"/>
          <p:nvPr/>
        </p:nvSpPr>
        <p:spPr>
          <a:xfrm rot="0">
            <a:off x="1607385" y="7010719"/>
            <a:ext cx="2565430" cy="460375"/>
          </a:xfrm>
          <a:prstGeom prst="rect">
            <a:avLst/>
          </a:prstGeom>
        </p:spPr>
        <p:txBody>
          <a:bodyPr anchor="t" rtlCol="false" tIns="0" lIns="0" bIns="0" rIns="0">
            <a:spAutoFit/>
          </a:bodyPr>
          <a:lstStyle/>
          <a:p>
            <a:pPr algn="ctr">
              <a:lnSpc>
                <a:spcPts val="3499"/>
              </a:lnSpc>
              <a:spcBef>
                <a:spcPct val="0"/>
              </a:spcBef>
            </a:pPr>
            <a:r>
              <a:rPr lang="en-US" b="true" sz="2499" spc="-139">
                <a:solidFill>
                  <a:srgbClr val="231318"/>
                </a:solidFill>
                <a:latin typeface="Telegraf Bold"/>
                <a:ea typeface="Telegraf Bold"/>
                <a:cs typeface="Telegraf Bold"/>
                <a:sym typeface="Telegraf Bold"/>
              </a:rPr>
              <a:t>Email Address :</a:t>
            </a:r>
          </a:p>
        </p:txBody>
      </p:sp>
      <p:sp>
        <p:nvSpPr>
          <p:cNvPr name="TextBox 16" id="16"/>
          <p:cNvSpPr txBox="true"/>
          <p:nvPr/>
        </p:nvSpPr>
        <p:spPr>
          <a:xfrm rot="0">
            <a:off x="14465229" y="7010719"/>
            <a:ext cx="1865343" cy="460375"/>
          </a:xfrm>
          <a:prstGeom prst="rect">
            <a:avLst/>
          </a:prstGeom>
        </p:spPr>
        <p:txBody>
          <a:bodyPr anchor="t" rtlCol="false" tIns="0" lIns="0" bIns="0" rIns="0">
            <a:spAutoFit/>
          </a:bodyPr>
          <a:lstStyle/>
          <a:p>
            <a:pPr algn="ctr">
              <a:lnSpc>
                <a:spcPts val="3499"/>
              </a:lnSpc>
              <a:spcBef>
                <a:spcPct val="0"/>
              </a:spcBef>
            </a:pPr>
            <a:r>
              <a:rPr lang="en-US" b="true" sz="2499" spc="-139">
                <a:solidFill>
                  <a:srgbClr val="231318"/>
                </a:solidFill>
                <a:latin typeface="Telegraf Bold"/>
                <a:ea typeface="Telegraf Bold"/>
                <a:cs typeface="Telegraf Bold"/>
                <a:sym typeface="Telegraf Bold"/>
              </a:rPr>
              <a:t>Website :</a:t>
            </a:r>
          </a:p>
        </p:txBody>
      </p:sp>
      <p:sp>
        <p:nvSpPr>
          <p:cNvPr name="TextBox 17" id="17"/>
          <p:cNvSpPr txBox="true"/>
          <p:nvPr/>
        </p:nvSpPr>
        <p:spPr>
          <a:xfrm rot="0">
            <a:off x="6000094" y="7479245"/>
            <a:ext cx="2565430" cy="460375"/>
          </a:xfrm>
          <a:prstGeom prst="rect">
            <a:avLst/>
          </a:prstGeom>
        </p:spPr>
        <p:txBody>
          <a:bodyPr anchor="t" rtlCol="false" tIns="0" lIns="0" bIns="0" rIns="0">
            <a:spAutoFit/>
          </a:bodyPr>
          <a:lstStyle/>
          <a:p>
            <a:pPr algn="ctr">
              <a:lnSpc>
                <a:spcPts val="3499"/>
              </a:lnSpc>
              <a:spcBef>
                <a:spcPct val="0"/>
              </a:spcBef>
            </a:pPr>
            <a:r>
              <a:rPr lang="en-US" sz="2499" spc="-139">
                <a:solidFill>
                  <a:srgbClr val="44242D"/>
                </a:solidFill>
                <a:latin typeface="Telegraf"/>
                <a:ea typeface="Telegraf"/>
                <a:cs typeface="Telegraf"/>
                <a:sym typeface="Telegraf"/>
              </a:rPr>
              <a:t>@reallygreatsite</a:t>
            </a:r>
          </a:p>
        </p:txBody>
      </p:sp>
      <p:sp>
        <p:nvSpPr>
          <p:cNvPr name="TextBox 18" id="18"/>
          <p:cNvSpPr txBox="true"/>
          <p:nvPr/>
        </p:nvSpPr>
        <p:spPr>
          <a:xfrm rot="0">
            <a:off x="6000094" y="7010719"/>
            <a:ext cx="2565430" cy="460375"/>
          </a:xfrm>
          <a:prstGeom prst="rect">
            <a:avLst/>
          </a:prstGeom>
        </p:spPr>
        <p:txBody>
          <a:bodyPr anchor="t" rtlCol="false" tIns="0" lIns="0" bIns="0" rIns="0">
            <a:spAutoFit/>
          </a:bodyPr>
          <a:lstStyle/>
          <a:p>
            <a:pPr algn="ctr">
              <a:lnSpc>
                <a:spcPts val="3499"/>
              </a:lnSpc>
              <a:spcBef>
                <a:spcPct val="0"/>
              </a:spcBef>
            </a:pPr>
            <a:r>
              <a:rPr lang="en-US" b="true" sz="2499" spc="-139">
                <a:solidFill>
                  <a:srgbClr val="231318"/>
                </a:solidFill>
                <a:latin typeface="Telegraf Bold"/>
                <a:ea typeface="Telegraf Bold"/>
                <a:cs typeface="Telegraf Bold"/>
                <a:sym typeface="Telegraf Bold"/>
              </a:rPr>
              <a:t>Social Media :</a:t>
            </a:r>
          </a:p>
        </p:txBody>
      </p:sp>
      <p:sp>
        <p:nvSpPr>
          <p:cNvPr name="TextBox 19" id="19"/>
          <p:cNvSpPr txBox="true"/>
          <p:nvPr/>
        </p:nvSpPr>
        <p:spPr>
          <a:xfrm rot="0">
            <a:off x="9814119" y="7479245"/>
            <a:ext cx="2884838" cy="460375"/>
          </a:xfrm>
          <a:prstGeom prst="rect">
            <a:avLst/>
          </a:prstGeom>
        </p:spPr>
        <p:txBody>
          <a:bodyPr anchor="t" rtlCol="false" tIns="0" lIns="0" bIns="0" rIns="0">
            <a:spAutoFit/>
          </a:bodyPr>
          <a:lstStyle/>
          <a:p>
            <a:pPr algn="ctr">
              <a:lnSpc>
                <a:spcPts val="3499"/>
              </a:lnSpc>
              <a:spcBef>
                <a:spcPct val="0"/>
              </a:spcBef>
            </a:pPr>
            <a:r>
              <a:rPr lang="en-US" sz="2499" spc="-139">
                <a:solidFill>
                  <a:srgbClr val="44242D"/>
                </a:solidFill>
                <a:latin typeface="Telegraf"/>
                <a:ea typeface="Telegraf"/>
                <a:cs typeface="Telegraf"/>
                <a:sym typeface="Telegraf"/>
              </a:rPr>
              <a:t>+123-456-7890</a:t>
            </a:r>
          </a:p>
        </p:txBody>
      </p:sp>
      <p:sp>
        <p:nvSpPr>
          <p:cNvPr name="TextBox 20" id="20"/>
          <p:cNvSpPr txBox="true"/>
          <p:nvPr/>
        </p:nvSpPr>
        <p:spPr>
          <a:xfrm rot="0">
            <a:off x="9973823" y="7010719"/>
            <a:ext cx="2565430" cy="460375"/>
          </a:xfrm>
          <a:prstGeom prst="rect">
            <a:avLst/>
          </a:prstGeom>
        </p:spPr>
        <p:txBody>
          <a:bodyPr anchor="t" rtlCol="false" tIns="0" lIns="0" bIns="0" rIns="0">
            <a:spAutoFit/>
          </a:bodyPr>
          <a:lstStyle/>
          <a:p>
            <a:pPr algn="ctr">
              <a:lnSpc>
                <a:spcPts val="3499"/>
              </a:lnSpc>
              <a:spcBef>
                <a:spcPct val="0"/>
              </a:spcBef>
            </a:pPr>
            <a:r>
              <a:rPr lang="en-US" b="true" sz="2499" spc="-139">
                <a:solidFill>
                  <a:srgbClr val="231318"/>
                </a:solidFill>
                <a:latin typeface="Telegraf Bold"/>
                <a:ea typeface="Telegraf Bold"/>
                <a:cs typeface="Telegraf Bold"/>
                <a:sym typeface="Telegraf Bold"/>
              </a:rPr>
              <a:t>Phone Number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19627" y="-587460"/>
            <a:ext cx="5244578" cy="3690276"/>
          </a:xfrm>
          <a:custGeom>
            <a:avLst/>
            <a:gdLst/>
            <a:ahLst/>
            <a:cxnLst/>
            <a:rect r="r" b="b" t="t" l="l"/>
            <a:pathLst>
              <a:path h="3690276" w="5244578">
                <a:moveTo>
                  <a:pt x="0" y="0"/>
                </a:moveTo>
                <a:lnTo>
                  <a:pt x="5244578" y="0"/>
                </a:lnTo>
                <a:lnTo>
                  <a:pt x="5244578" y="3690276"/>
                </a:lnTo>
                <a:lnTo>
                  <a:pt x="0" y="369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731912" y="710449"/>
            <a:ext cx="8556088" cy="9576551"/>
            <a:chOff x="0" y="0"/>
            <a:chExt cx="5673353" cy="6350000"/>
          </a:xfrm>
        </p:grpSpPr>
        <p:sp>
          <p:nvSpPr>
            <p:cNvPr name="Freeform 8" id="8"/>
            <p:cNvSpPr/>
            <p:nvPr/>
          </p:nvSpPr>
          <p:spPr>
            <a:xfrm flipH="false" flipV="false" rot="0">
              <a:off x="0" y="0"/>
              <a:ext cx="5673353" cy="6350000"/>
            </a:xfrm>
            <a:custGeom>
              <a:avLst/>
              <a:gdLst/>
              <a:ahLst/>
              <a:cxnLst/>
              <a:rect r="r" b="b" t="t" l="l"/>
              <a:pathLst>
                <a:path h="6350000" w="5673353">
                  <a:moveTo>
                    <a:pt x="0" y="2145030"/>
                  </a:moveTo>
                  <a:lnTo>
                    <a:pt x="3840606" y="0"/>
                  </a:lnTo>
                  <a:lnTo>
                    <a:pt x="5673353" y="1337310"/>
                  </a:lnTo>
                  <a:lnTo>
                    <a:pt x="5673353" y="6350000"/>
                  </a:lnTo>
                  <a:lnTo>
                    <a:pt x="0" y="6350000"/>
                  </a:lnTo>
                  <a:close/>
                </a:path>
              </a:pathLst>
            </a:custGeom>
            <a:solidFill>
              <a:srgbClr val="D2ACE7"/>
            </a:solidFill>
            <a:ln w="12700">
              <a:solidFill>
                <a:srgbClr val="000000"/>
              </a:solidFill>
            </a:ln>
          </p:spPr>
        </p:sp>
      </p:grpSp>
      <p:sp>
        <p:nvSpPr>
          <p:cNvPr name="Freeform 9" id="9"/>
          <p:cNvSpPr/>
          <p:nvPr/>
        </p:nvSpPr>
        <p:spPr>
          <a:xfrm flipH="false" flipV="false" rot="-4008880">
            <a:off x="8423962" y="7928542"/>
            <a:ext cx="3277121" cy="2496570"/>
          </a:xfrm>
          <a:custGeom>
            <a:avLst/>
            <a:gdLst/>
            <a:ahLst/>
            <a:cxnLst/>
            <a:rect r="r" b="b" t="t" l="l"/>
            <a:pathLst>
              <a:path h="2496570" w="3277121">
                <a:moveTo>
                  <a:pt x="0" y="0"/>
                </a:moveTo>
                <a:lnTo>
                  <a:pt x="3277121" y="0"/>
                </a:lnTo>
                <a:lnTo>
                  <a:pt x="3277121" y="2496570"/>
                </a:lnTo>
                <a:lnTo>
                  <a:pt x="0" y="2496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11299948" y="1719421"/>
            <a:ext cx="5420016" cy="10724433"/>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31318"/>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2189" t="0" r="-22189"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3131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3131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3131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grpSp>
        <p:nvGrpSpPr>
          <p:cNvPr name="Group 20" id="20"/>
          <p:cNvGrpSpPr/>
          <p:nvPr/>
        </p:nvGrpSpPr>
        <p:grpSpPr>
          <a:xfrm rot="307702">
            <a:off x="15813216" y="2812339"/>
            <a:ext cx="1557749" cy="580955"/>
            <a:chOff x="0" y="0"/>
            <a:chExt cx="595937" cy="222252"/>
          </a:xfrm>
        </p:grpSpPr>
        <p:sp>
          <p:nvSpPr>
            <p:cNvPr name="Freeform 21" id="21"/>
            <p:cNvSpPr/>
            <p:nvPr/>
          </p:nvSpPr>
          <p:spPr>
            <a:xfrm flipH="false" flipV="false" rot="0">
              <a:off x="0" y="0"/>
              <a:ext cx="595937" cy="222252"/>
            </a:xfrm>
            <a:custGeom>
              <a:avLst/>
              <a:gdLst/>
              <a:ahLst/>
              <a:cxnLst/>
              <a:rect r="r" b="b" t="t" l="l"/>
              <a:pathLst>
                <a:path h="222252" w="595937">
                  <a:moveTo>
                    <a:pt x="111126" y="0"/>
                  </a:moveTo>
                  <a:lnTo>
                    <a:pt x="484811" y="0"/>
                  </a:lnTo>
                  <a:cubicBezTo>
                    <a:pt x="514284" y="0"/>
                    <a:pt x="542549" y="11708"/>
                    <a:pt x="563389" y="32548"/>
                  </a:cubicBezTo>
                  <a:cubicBezTo>
                    <a:pt x="584229" y="53388"/>
                    <a:pt x="595937" y="81653"/>
                    <a:pt x="595937" y="111126"/>
                  </a:cubicBezTo>
                  <a:lnTo>
                    <a:pt x="595937" y="111126"/>
                  </a:lnTo>
                  <a:cubicBezTo>
                    <a:pt x="595937" y="172499"/>
                    <a:pt x="546184" y="222252"/>
                    <a:pt x="484811" y="222252"/>
                  </a:cubicBezTo>
                  <a:lnTo>
                    <a:pt x="111126" y="222252"/>
                  </a:lnTo>
                  <a:cubicBezTo>
                    <a:pt x="49753" y="222252"/>
                    <a:pt x="0" y="172499"/>
                    <a:pt x="0" y="111126"/>
                  </a:cubicBezTo>
                  <a:lnTo>
                    <a:pt x="0" y="111126"/>
                  </a:lnTo>
                  <a:cubicBezTo>
                    <a:pt x="0" y="49753"/>
                    <a:pt x="49753" y="0"/>
                    <a:pt x="111126" y="0"/>
                  </a:cubicBezTo>
                  <a:close/>
                </a:path>
              </a:pathLst>
            </a:custGeom>
            <a:solidFill>
              <a:srgbClr val="265DEF"/>
            </a:solidFill>
          </p:spPr>
        </p:sp>
        <p:sp>
          <p:nvSpPr>
            <p:cNvPr name="TextBox 22" id="22"/>
            <p:cNvSpPr txBox="true"/>
            <p:nvPr/>
          </p:nvSpPr>
          <p:spPr>
            <a:xfrm>
              <a:off x="0" y="-76200"/>
              <a:ext cx="595937" cy="298452"/>
            </a:xfrm>
            <a:prstGeom prst="rect">
              <a:avLst/>
            </a:prstGeom>
          </p:spPr>
          <p:txBody>
            <a:bodyPr anchor="ctr" rtlCol="false" tIns="50800" lIns="50800" bIns="50800" rIns="50800"/>
            <a:lstStyle/>
            <a:p>
              <a:pPr algn="ctr">
                <a:lnSpc>
                  <a:spcPts val="3123"/>
                </a:lnSpc>
              </a:pPr>
            </a:p>
          </p:txBody>
        </p:sp>
      </p:grpSp>
      <p:grpSp>
        <p:nvGrpSpPr>
          <p:cNvPr name="Group 23" id="23"/>
          <p:cNvGrpSpPr/>
          <p:nvPr/>
        </p:nvGrpSpPr>
        <p:grpSpPr>
          <a:xfrm rot="0">
            <a:off x="5853604" y="3010621"/>
            <a:ext cx="3035408" cy="657177"/>
            <a:chOff x="0" y="0"/>
            <a:chExt cx="799449" cy="173084"/>
          </a:xfrm>
        </p:grpSpPr>
        <p:sp>
          <p:nvSpPr>
            <p:cNvPr name="Freeform 24" id="24"/>
            <p:cNvSpPr/>
            <p:nvPr/>
          </p:nvSpPr>
          <p:spPr>
            <a:xfrm flipH="false" flipV="false" rot="0">
              <a:off x="0" y="0"/>
              <a:ext cx="799449" cy="173084"/>
            </a:xfrm>
            <a:custGeom>
              <a:avLst/>
              <a:gdLst/>
              <a:ahLst/>
              <a:cxnLst/>
              <a:rect r="r" b="b" t="t" l="l"/>
              <a:pathLst>
                <a:path h="173084" w="799449">
                  <a:moveTo>
                    <a:pt x="0" y="0"/>
                  </a:moveTo>
                  <a:lnTo>
                    <a:pt x="799449" y="0"/>
                  </a:lnTo>
                  <a:lnTo>
                    <a:pt x="799449" y="173084"/>
                  </a:lnTo>
                  <a:lnTo>
                    <a:pt x="0" y="173084"/>
                  </a:lnTo>
                  <a:close/>
                </a:path>
              </a:pathLst>
            </a:custGeom>
            <a:solidFill>
              <a:srgbClr val="C1F52F"/>
            </a:solidFill>
          </p:spPr>
        </p:sp>
        <p:sp>
          <p:nvSpPr>
            <p:cNvPr name="TextBox 25" id="25"/>
            <p:cNvSpPr txBox="true"/>
            <p:nvPr/>
          </p:nvSpPr>
          <p:spPr>
            <a:xfrm>
              <a:off x="0" y="-76200"/>
              <a:ext cx="799449" cy="249284"/>
            </a:xfrm>
            <a:prstGeom prst="rect">
              <a:avLst/>
            </a:prstGeom>
          </p:spPr>
          <p:txBody>
            <a:bodyPr anchor="ctr" rtlCol="false" tIns="50800" lIns="50800" bIns="50800" rIns="50800"/>
            <a:lstStyle/>
            <a:p>
              <a:pPr algn="ctr">
                <a:lnSpc>
                  <a:spcPts val="3123"/>
                </a:lnSpc>
              </a:pPr>
            </a:p>
          </p:txBody>
        </p:sp>
      </p:grpSp>
      <p:sp>
        <p:nvSpPr>
          <p:cNvPr name="TextBox 26" id="26"/>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7" id="27"/>
          <p:cNvSpPr txBox="true"/>
          <p:nvPr/>
        </p:nvSpPr>
        <p:spPr>
          <a:xfrm rot="307702">
            <a:off x="16095269" y="2938415"/>
            <a:ext cx="995813" cy="328803"/>
          </a:xfrm>
          <a:prstGeom prst="rect">
            <a:avLst/>
          </a:prstGeom>
        </p:spPr>
        <p:txBody>
          <a:bodyPr anchor="t" rtlCol="false" tIns="0" lIns="0" bIns="0" rIns="0">
            <a:spAutoFit/>
          </a:bodyPr>
          <a:lstStyle/>
          <a:p>
            <a:pPr algn="ctr">
              <a:lnSpc>
                <a:spcPts val="2376"/>
              </a:lnSpc>
            </a:pPr>
            <a:r>
              <a:rPr lang="en-US" b="true" sz="2200" spc="-94">
                <a:solidFill>
                  <a:srgbClr val="FFFBF7"/>
                </a:solidFill>
                <a:latin typeface="Telegraf Bold"/>
                <a:ea typeface="Telegraf Bold"/>
                <a:cs typeface="Telegraf Bold"/>
                <a:sym typeface="Telegraf Bold"/>
              </a:rPr>
              <a:t>2024</a:t>
            </a:r>
          </a:p>
        </p:txBody>
      </p:sp>
      <p:sp>
        <p:nvSpPr>
          <p:cNvPr name="TextBox 28" id="28"/>
          <p:cNvSpPr txBox="true"/>
          <p:nvPr/>
        </p:nvSpPr>
        <p:spPr>
          <a:xfrm rot="0">
            <a:off x="1028700" y="2961241"/>
            <a:ext cx="6858146" cy="1647825"/>
          </a:xfrm>
          <a:prstGeom prst="rect">
            <a:avLst/>
          </a:prstGeom>
        </p:spPr>
        <p:txBody>
          <a:bodyPr anchor="t" rtlCol="false" tIns="0" lIns="0" bIns="0" rIns="0">
            <a:spAutoFit/>
          </a:bodyPr>
          <a:lstStyle/>
          <a:p>
            <a:pPr algn="l">
              <a:lnSpc>
                <a:spcPts val="6300"/>
              </a:lnSpc>
            </a:pPr>
            <a:r>
              <a:rPr lang="en-US" b="true" sz="6000" spc="-89">
                <a:solidFill>
                  <a:srgbClr val="44242D"/>
                </a:solidFill>
                <a:latin typeface="Monument Ultra-Bold"/>
                <a:ea typeface="Monument Ultra-Bold"/>
                <a:cs typeface="Monument Ultra-Bold"/>
                <a:sym typeface="Monument Ultra-Bold"/>
              </a:rPr>
              <a:t>PROBLEM STATEMENT</a:t>
            </a:r>
          </a:p>
        </p:txBody>
      </p:sp>
      <p:sp>
        <p:nvSpPr>
          <p:cNvPr name="TextBox 29" id="29"/>
          <p:cNvSpPr txBox="true"/>
          <p:nvPr/>
        </p:nvSpPr>
        <p:spPr>
          <a:xfrm rot="0">
            <a:off x="6070500" y="3174808"/>
            <a:ext cx="2601616" cy="328803"/>
          </a:xfrm>
          <a:prstGeom prst="rect">
            <a:avLst/>
          </a:prstGeom>
        </p:spPr>
        <p:txBody>
          <a:bodyPr anchor="t" rtlCol="false" tIns="0" lIns="0" bIns="0" rIns="0">
            <a:spAutoFit/>
          </a:bodyPr>
          <a:lstStyle/>
          <a:p>
            <a:pPr algn="ctr">
              <a:lnSpc>
                <a:spcPts val="2375"/>
              </a:lnSpc>
            </a:pPr>
            <a:r>
              <a:rPr lang="en-US" b="true" sz="2199" spc="-94">
                <a:solidFill>
                  <a:srgbClr val="44242D"/>
                </a:solidFill>
                <a:latin typeface="Telegraf Bold"/>
                <a:ea typeface="Telegraf Bold"/>
                <a:cs typeface="Telegraf Bold"/>
                <a:sym typeface="Telegraf Bold"/>
              </a:rPr>
              <a:t>The Education Gap</a:t>
            </a:r>
          </a:p>
        </p:txBody>
      </p:sp>
      <p:sp>
        <p:nvSpPr>
          <p:cNvPr name="TextBox 30" id="30"/>
          <p:cNvSpPr txBox="true"/>
          <p:nvPr/>
        </p:nvSpPr>
        <p:spPr>
          <a:xfrm rot="0">
            <a:off x="1028700" y="4892394"/>
            <a:ext cx="7860313" cy="1963420"/>
          </a:xfrm>
          <a:prstGeom prst="rect">
            <a:avLst/>
          </a:prstGeom>
        </p:spPr>
        <p:txBody>
          <a:bodyPr anchor="t" rtlCol="false" tIns="0" lIns="0" bIns="0" rIns="0">
            <a:spAutoFit/>
          </a:bodyPr>
          <a:lstStyle/>
          <a:p>
            <a:pPr algn="l">
              <a:lnSpc>
                <a:spcPts val="3079"/>
              </a:lnSpc>
            </a:pPr>
            <a:r>
              <a:rPr lang="en-US" sz="2199" spc="-94">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Freeform 31" id="31"/>
          <p:cNvSpPr/>
          <p:nvPr/>
        </p:nvSpPr>
        <p:spPr>
          <a:xfrm flipH="true" flipV="true" rot="0">
            <a:off x="-597406" y="7122515"/>
            <a:ext cx="5244578" cy="3690276"/>
          </a:xfrm>
          <a:custGeom>
            <a:avLst/>
            <a:gdLst/>
            <a:ahLst/>
            <a:cxnLst/>
            <a:rect r="r" b="b" t="t" l="l"/>
            <a:pathLst>
              <a:path h="3690276" w="5244578">
                <a:moveTo>
                  <a:pt x="5244578" y="3690275"/>
                </a:moveTo>
                <a:lnTo>
                  <a:pt x="0" y="3690275"/>
                </a:lnTo>
                <a:lnTo>
                  <a:pt x="0" y="0"/>
                </a:lnTo>
                <a:lnTo>
                  <a:pt x="5244578" y="0"/>
                </a:lnTo>
                <a:lnTo>
                  <a:pt x="5244578" y="369027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028700" y="7014962"/>
            <a:ext cx="7860313" cy="1572895"/>
          </a:xfrm>
          <a:prstGeom prst="rect">
            <a:avLst/>
          </a:prstGeom>
        </p:spPr>
        <p:txBody>
          <a:bodyPr anchor="t" rtlCol="false" tIns="0" lIns="0" bIns="0" rIns="0">
            <a:spAutoFit/>
          </a:bodyPr>
          <a:lstStyle/>
          <a:p>
            <a:pPr algn="l">
              <a:lnSpc>
                <a:spcPts val="3079"/>
              </a:lnSpc>
            </a:pPr>
            <a:r>
              <a:rPr lang="en-US" sz="2199" spc="-94">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0367" y="6942607"/>
            <a:ext cx="4812380" cy="5045746"/>
          </a:xfrm>
          <a:custGeom>
            <a:avLst/>
            <a:gdLst/>
            <a:ahLst/>
            <a:cxnLst/>
            <a:rect r="r" b="b" t="t" l="l"/>
            <a:pathLst>
              <a:path h="5045746" w="4812380">
                <a:moveTo>
                  <a:pt x="0" y="0"/>
                </a:moveTo>
                <a:lnTo>
                  <a:pt x="4812380" y="0"/>
                </a:lnTo>
                <a:lnTo>
                  <a:pt x="4812380" y="5045745"/>
                </a:lnTo>
                <a:lnTo>
                  <a:pt x="0" y="50457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5955540"/>
            <a:ext cx="3905604" cy="3302760"/>
            <a:chOff x="0" y="0"/>
            <a:chExt cx="1262153" cy="1067335"/>
          </a:xfrm>
        </p:grpSpPr>
        <p:sp>
          <p:nvSpPr>
            <p:cNvPr name="Freeform 8" id="8"/>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44242D"/>
            </a:solidFill>
          </p:spPr>
        </p:sp>
        <p:sp>
          <p:nvSpPr>
            <p:cNvPr name="TextBox 9" id="9"/>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sp>
        <p:nvSpPr>
          <p:cNvPr name="Freeform 10" id="10"/>
          <p:cNvSpPr/>
          <p:nvPr/>
        </p:nvSpPr>
        <p:spPr>
          <a:xfrm flipH="false" flipV="false" rot="2700000">
            <a:off x="2689991" y="6385029"/>
            <a:ext cx="583022" cy="583022"/>
          </a:xfrm>
          <a:custGeom>
            <a:avLst/>
            <a:gdLst/>
            <a:ahLst/>
            <a:cxnLst/>
            <a:rect r="r" b="b" t="t" l="l"/>
            <a:pathLst>
              <a:path h="583022" w="583022">
                <a:moveTo>
                  <a:pt x="0" y="0"/>
                </a:moveTo>
                <a:lnTo>
                  <a:pt x="583022" y="0"/>
                </a:lnTo>
                <a:lnTo>
                  <a:pt x="583022" y="583023"/>
                </a:lnTo>
                <a:lnTo>
                  <a:pt x="0" y="583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3353696" y="5955540"/>
            <a:ext cx="3905604" cy="3302760"/>
            <a:chOff x="0" y="0"/>
            <a:chExt cx="1262153" cy="1067335"/>
          </a:xfrm>
        </p:grpSpPr>
        <p:sp>
          <p:nvSpPr>
            <p:cNvPr name="Freeform 12" id="12"/>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FFFFFF"/>
            </a:solidFill>
            <a:ln w="57150" cap="rnd">
              <a:solidFill>
                <a:srgbClr val="F9F3ED"/>
              </a:solidFill>
              <a:prstDash val="solid"/>
              <a:round/>
            </a:ln>
          </p:spPr>
        </p:sp>
        <p:sp>
          <p:nvSpPr>
            <p:cNvPr name="TextBox 13" id="13"/>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grpSp>
        <p:nvGrpSpPr>
          <p:cNvPr name="Group 14" id="14"/>
          <p:cNvGrpSpPr/>
          <p:nvPr/>
        </p:nvGrpSpPr>
        <p:grpSpPr>
          <a:xfrm rot="0">
            <a:off x="9244819" y="5955540"/>
            <a:ext cx="3905604" cy="3302760"/>
            <a:chOff x="0" y="0"/>
            <a:chExt cx="1262153" cy="1067335"/>
          </a:xfrm>
        </p:grpSpPr>
        <p:sp>
          <p:nvSpPr>
            <p:cNvPr name="Freeform 15" id="15"/>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44242D"/>
            </a:solidFill>
          </p:spPr>
        </p:sp>
        <p:sp>
          <p:nvSpPr>
            <p:cNvPr name="TextBox 16" id="16"/>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grpSp>
        <p:nvGrpSpPr>
          <p:cNvPr name="Group 17" id="17"/>
          <p:cNvGrpSpPr/>
          <p:nvPr/>
        </p:nvGrpSpPr>
        <p:grpSpPr>
          <a:xfrm rot="0">
            <a:off x="5139190" y="5955540"/>
            <a:ext cx="3905604" cy="3302760"/>
            <a:chOff x="0" y="0"/>
            <a:chExt cx="1262153" cy="1067335"/>
          </a:xfrm>
        </p:grpSpPr>
        <p:sp>
          <p:nvSpPr>
            <p:cNvPr name="Freeform 18" id="18"/>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FFFFFF"/>
            </a:solidFill>
            <a:ln w="57150" cap="rnd">
              <a:solidFill>
                <a:srgbClr val="F9F3ED"/>
              </a:solidFill>
              <a:prstDash val="solid"/>
              <a:round/>
            </a:ln>
          </p:spPr>
        </p:sp>
        <p:sp>
          <p:nvSpPr>
            <p:cNvPr name="TextBox 19" id="19"/>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sp>
        <p:nvSpPr>
          <p:cNvPr name="Freeform 20" id="20"/>
          <p:cNvSpPr/>
          <p:nvPr/>
        </p:nvSpPr>
        <p:spPr>
          <a:xfrm flipH="false" flipV="false" rot="0">
            <a:off x="6913156" y="6328971"/>
            <a:ext cx="390393" cy="546961"/>
          </a:xfrm>
          <a:custGeom>
            <a:avLst/>
            <a:gdLst/>
            <a:ahLst/>
            <a:cxnLst/>
            <a:rect r="r" b="b" t="t" l="l"/>
            <a:pathLst>
              <a:path h="546961" w="390393">
                <a:moveTo>
                  <a:pt x="0" y="0"/>
                </a:moveTo>
                <a:lnTo>
                  <a:pt x="390394" y="0"/>
                </a:lnTo>
                <a:lnTo>
                  <a:pt x="390394" y="546961"/>
                </a:lnTo>
                <a:lnTo>
                  <a:pt x="0" y="5469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0899550" y="6328971"/>
            <a:ext cx="596143" cy="546961"/>
          </a:xfrm>
          <a:custGeom>
            <a:avLst/>
            <a:gdLst/>
            <a:ahLst/>
            <a:cxnLst/>
            <a:rect r="r" b="b" t="t" l="l"/>
            <a:pathLst>
              <a:path h="546961" w="596143">
                <a:moveTo>
                  <a:pt x="0" y="0"/>
                </a:moveTo>
                <a:lnTo>
                  <a:pt x="596143" y="0"/>
                </a:lnTo>
                <a:lnTo>
                  <a:pt x="596143" y="546961"/>
                </a:lnTo>
                <a:lnTo>
                  <a:pt x="0" y="5469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5018624" y="6328971"/>
            <a:ext cx="575748" cy="546961"/>
          </a:xfrm>
          <a:custGeom>
            <a:avLst/>
            <a:gdLst/>
            <a:ahLst/>
            <a:cxnLst/>
            <a:rect r="r" b="b" t="t" l="l"/>
            <a:pathLst>
              <a:path h="546961" w="575748">
                <a:moveTo>
                  <a:pt x="0" y="0"/>
                </a:moveTo>
                <a:lnTo>
                  <a:pt x="575748" y="0"/>
                </a:lnTo>
                <a:lnTo>
                  <a:pt x="575748" y="546961"/>
                </a:lnTo>
                <a:lnTo>
                  <a:pt x="0" y="546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8141043" y="-1134589"/>
            <a:ext cx="4812380" cy="5045746"/>
          </a:xfrm>
          <a:custGeom>
            <a:avLst/>
            <a:gdLst/>
            <a:ahLst/>
            <a:cxnLst/>
            <a:rect r="r" b="b" t="t" l="l"/>
            <a:pathLst>
              <a:path h="5045746" w="4812380">
                <a:moveTo>
                  <a:pt x="0" y="0"/>
                </a:moveTo>
                <a:lnTo>
                  <a:pt x="4812380" y="0"/>
                </a:lnTo>
                <a:lnTo>
                  <a:pt x="4812380" y="5045745"/>
                </a:lnTo>
                <a:lnTo>
                  <a:pt x="0" y="50457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028700" y="2587342"/>
            <a:ext cx="8016094" cy="2662074"/>
          </a:xfrm>
          <a:prstGeom prst="rect">
            <a:avLst/>
          </a:prstGeom>
        </p:spPr>
        <p:txBody>
          <a:bodyPr anchor="t" rtlCol="false" tIns="0" lIns="0" bIns="0" rIns="0">
            <a:spAutoFit/>
          </a:bodyPr>
          <a:lstStyle/>
          <a:p>
            <a:pPr algn="l">
              <a:lnSpc>
                <a:spcPts val="10396"/>
              </a:lnSpc>
            </a:pPr>
            <a:r>
              <a:rPr lang="en-US" b="true" sz="9808" spc="-147">
                <a:solidFill>
                  <a:srgbClr val="44242D"/>
                </a:solidFill>
                <a:latin typeface="Monument Ultra-Bold"/>
                <a:ea typeface="Monument Ultra-Bold"/>
                <a:cs typeface="Monument Ultra-Bold"/>
                <a:sym typeface="Monument Ultra-Bold"/>
              </a:rPr>
              <a:t>OUR SOLUTION</a:t>
            </a:r>
          </a:p>
        </p:txBody>
      </p:sp>
      <p:grpSp>
        <p:nvGrpSpPr>
          <p:cNvPr name="Group 25" id="25"/>
          <p:cNvGrpSpPr/>
          <p:nvPr/>
        </p:nvGrpSpPr>
        <p:grpSpPr>
          <a:xfrm rot="-174757">
            <a:off x="4742945" y="2674883"/>
            <a:ext cx="4226088" cy="839995"/>
            <a:chOff x="0" y="0"/>
            <a:chExt cx="870799" cy="173084"/>
          </a:xfrm>
        </p:grpSpPr>
        <p:sp>
          <p:nvSpPr>
            <p:cNvPr name="Freeform 26" id="26"/>
            <p:cNvSpPr/>
            <p:nvPr/>
          </p:nvSpPr>
          <p:spPr>
            <a:xfrm flipH="false" flipV="false" rot="0">
              <a:off x="0" y="0"/>
              <a:ext cx="870799" cy="173084"/>
            </a:xfrm>
            <a:custGeom>
              <a:avLst/>
              <a:gdLst/>
              <a:ahLst/>
              <a:cxnLst/>
              <a:rect r="r" b="b" t="t" l="l"/>
              <a:pathLst>
                <a:path h="173084" w="870799">
                  <a:moveTo>
                    <a:pt x="0" y="0"/>
                  </a:moveTo>
                  <a:lnTo>
                    <a:pt x="870799" y="0"/>
                  </a:lnTo>
                  <a:lnTo>
                    <a:pt x="870799" y="173084"/>
                  </a:lnTo>
                  <a:lnTo>
                    <a:pt x="0" y="173084"/>
                  </a:lnTo>
                  <a:close/>
                </a:path>
              </a:pathLst>
            </a:custGeom>
            <a:solidFill>
              <a:srgbClr val="C1F52F"/>
            </a:solidFill>
          </p:spPr>
        </p:sp>
        <p:sp>
          <p:nvSpPr>
            <p:cNvPr name="TextBox 27" id="27"/>
            <p:cNvSpPr txBox="true"/>
            <p:nvPr/>
          </p:nvSpPr>
          <p:spPr>
            <a:xfrm>
              <a:off x="0" y="-76200"/>
              <a:ext cx="870799" cy="249284"/>
            </a:xfrm>
            <a:prstGeom prst="rect">
              <a:avLst/>
            </a:prstGeom>
          </p:spPr>
          <p:txBody>
            <a:bodyPr anchor="ctr" rtlCol="false" tIns="50800" lIns="50800" bIns="50800" rIns="50800"/>
            <a:lstStyle/>
            <a:p>
              <a:pPr algn="ctr">
                <a:lnSpc>
                  <a:spcPts val="3123"/>
                </a:lnSpc>
              </a:pPr>
            </a:p>
          </p:txBody>
        </p:sp>
      </p:grpSp>
      <p:grpSp>
        <p:nvGrpSpPr>
          <p:cNvPr name="Group 28" id="28"/>
          <p:cNvGrpSpPr>
            <a:grpSpLocks noChangeAspect="true"/>
          </p:cNvGrpSpPr>
          <p:nvPr/>
        </p:nvGrpSpPr>
        <p:grpSpPr>
          <a:xfrm rot="0">
            <a:off x="10097897" y="1028700"/>
            <a:ext cx="9238215" cy="4588313"/>
            <a:chOff x="0" y="0"/>
            <a:chExt cx="19050000" cy="9461500"/>
          </a:xfrm>
        </p:grpSpPr>
        <p:sp>
          <p:nvSpPr>
            <p:cNvPr name="Freeform 29" id="29"/>
            <p:cNvSpPr/>
            <p:nvPr/>
          </p:nvSpPr>
          <p:spPr>
            <a:xfrm flipH="false" flipV="false" rot="0">
              <a:off x="338074" y="404876"/>
              <a:ext cx="18373979" cy="8616823"/>
            </a:xfrm>
            <a:custGeom>
              <a:avLst/>
              <a:gdLst/>
              <a:ahLst/>
              <a:cxnLst/>
              <a:rect r="r" b="b" t="t" l="l"/>
              <a:pathLst>
                <a:path h="8616823" w="18373979">
                  <a:moveTo>
                    <a:pt x="17339945" y="8616823"/>
                  </a:moveTo>
                  <a:lnTo>
                    <a:pt x="1033907" y="8616823"/>
                  </a:lnTo>
                  <a:cubicBezTo>
                    <a:pt x="462915" y="8616823"/>
                    <a:pt x="0" y="8153908"/>
                    <a:pt x="0" y="7582916"/>
                  </a:cubicBezTo>
                  <a:lnTo>
                    <a:pt x="0" y="1033907"/>
                  </a:lnTo>
                  <a:cubicBezTo>
                    <a:pt x="0" y="462915"/>
                    <a:pt x="462915" y="0"/>
                    <a:pt x="1033907" y="0"/>
                  </a:cubicBezTo>
                  <a:lnTo>
                    <a:pt x="17340072" y="0"/>
                  </a:lnTo>
                  <a:cubicBezTo>
                    <a:pt x="17911063" y="0"/>
                    <a:pt x="18373979" y="462915"/>
                    <a:pt x="18373979" y="1033907"/>
                  </a:cubicBezTo>
                  <a:lnTo>
                    <a:pt x="18373979" y="7582916"/>
                  </a:lnTo>
                  <a:cubicBezTo>
                    <a:pt x="18373852" y="8153908"/>
                    <a:pt x="17910938" y="8616823"/>
                    <a:pt x="17339945" y="8616823"/>
                  </a:cubicBezTo>
                  <a:close/>
                </a:path>
              </a:pathLst>
            </a:custGeom>
            <a:blipFill>
              <a:blip r:embed="rId14"/>
              <a:stretch>
                <a:fillRect l="0" t="-5761" r="0" b="-36305"/>
              </a:stretch>
            </a:blipFill>
          </p:spPr>
        </p:sp>
        <p:sp>
          <p:nvSpPr>
            <p:cNvPr name="Freeform 30" id="30"/>
            <p:cNvSpPr/>
            <p:nvPr/>
          </p:nvSpPr>
          <p:spPr>
            <a:xfrm flipH="false" flipV="false" rot="0">
              <a:off x="0" y="0"/>
              <a:ext cx="19050000" cy="9461500"/>
            </a:xfrm>
            <a:custGeom>
              <a:avLst/>
              <a:gdLst/>
              <a:ahLst/>
              <a:cxnLst/>
              <a:rect r="r" b="b" t="t" l="l"/>
              <a:pathLst>
                <a:path h="9461500" w="19050000">
                  <a:moveTo>
                    <a:pt x="0" y="0"/>
                  </a:moveTo>
                  <a:lnTo>
                    <a:pt x="19050000" y="0"/>
                  </a:lnTo>
                  <a:lnTo>
                    <a:pt x="19050000" y="9461500"/>
                  </a:lnTo>
                  <a:lnTo>
                    <a:pt x="0" y="9461500"/>
                  </a:lnTo>
                  <a:lnTo>
                    <a:pt x="0" y="0"/>
                  </a:lnTo>
                  <a:close/>
                </a:path>
              </a:pathLst>
            </a:custGeom>
            <a:blipFill>
              <a:blip r:embed="rId15"/>
              <a:stretch>
                <a:fillRect l="-41" t="0" r="-41" b="0"/>
              </a:stretch>
            </a:blipFill>
          </p:spPr>
        </p:sp>
      </p:grpSp>
      <p:sp>
        <p:nvSpPr>
          <p:cNvPr name="TextBox 31" id="31"/>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32" id="32"/>
          <p:cNvSpPr txBox="true"/>
          <p:nvPr/>
        </p:nvSpPr>
        <p:spPr>
          <a:xfrm rot="0">
            <a:off x="1405823" y="7575419"/>
            <a:ext cx="3184080" cy="1259840"/>
          </a:xfrm>
          <a:prstGeom prst="rect">
            <a:avLst/>
          </a:prstGeom>
        </p:spPr>
        <p:txBody>
          <a:bodyPr anchor="t" rtlCol="false" tIns="0" lIns="0" bIns="0" rIns="0">
            <a:spAutoFit/>
          </a:bodyPr>
          <a:lstStyle/>
          <a:p>
            <a:pPr algn="ctr">
              <a:lnSpc>
                <a:spcPts val="1960"/>
              </a:lnSpc>
            </a:pPr>
            <a:r>
              <a:rPr lang="en-US" sz="1400" spc="-60">
                <a:solidFill>
                  <a:srgbClr val="FFFBF7"/>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3" id="33"/>
          <p:cNvSpPr txBox="true"/>
          <p:nvPr/>
        </p:nvSpPr>
        <p:spPr>
          <a:xfrm rot="0">
            <a:off x="1701129"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C1F52F"/>
                </a:solidFill>
                <a:latin typeface="Telegraf Bold"/>
                <a:ea typeface="Telegraf Bold"/>
                <a:cs typeface="Telegraf Bold"/>
                <a:sym typeface="Telegraf Bold"/>
              </a:rPr>
              <a:t>Personalized learning paths</a:t>
            </a:r>
          </a:p>
        </p:txBody>
      </p:sp>
      <p:sp>
        <p:nvSpPr>
          <p:cNvPr name="TextBox 34" id="34"/>
          <p:cNvSpPr txBox="true"/>
          <p:nvPr/>
        </p:nvSpPr>
        <p:spPr>
          <a:xfrm rot="0">
            <a:off x="13730819" y="7575419"/>
            <a:ext cx="3184080" cy="1259840"/>
          </a:xfrm>
          <a:prstGeom prst="rect">
            <a:avLst/>
          </a:prstGeom>
        </p:spPr>
        <p:txBody>
          <a:bodyPr anchor="t" rtlCol="false" tIns="0" lIns="0" bIns="0" rIns="0">
            <a:spAutoFit/>
          </a:bodyPr>
          <a:lstStyle/>
          <a:p>
            <a:pPr algn="ctr">
              <a:lnSpc>
                <a:spcPts val="1960"/>
              </a:lnSpc>
            </a:pPr>
            <a:r>
              <a:rPr lang="en-US" sz="1400" spc="-60">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5" id="35"/>
          <p:cNvSpPr txBox="true"/>
          <p:nvPr/>
        </p:nvSpPr>
        <p:spPr>
          <a:xfrm rot="0">
            <a:off x="14026124"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231318"/>
                </a:solidFill>
                <a:latin typeface="Telegraf Bold"/>
                <a:ea typeface="Telegraf Bold"/>
                <a:cs typeface="Telegraf Bold"/>
                <a:sym typeface="Telegraf Bold"/>
              </a:rPr>
              <a:t>Adaptive learning technology</a:t>
            </a:r>
          </a:p>
        </p:txBody>
      </p:sp>
      <p:sp>
        <p:nvSpPr>
          <p:cNvPr name="TextBox 36" id="36"/>
          <p:cNvSpPr txBox="true"/>
          <p:nvPr/>
        </p:nvSpPr>
        <p:spPr>
          <a:xfrm rot="0">
            <a:off x="9621942" y="7575419"/>
            <a:ext cx="3184080" cy="1259840"/>
          </a:xfrm>
          <a:prstGeom prst="rect">
            <a:avLst/>
          </a:prstGeom>
        </p:spPr>
        <p:txBody>
          <a:bodyPr anchor="t" rtlCol="false" tIns="0" lIns="0" bIns="0" rIns="0">
            <a:spAutoFit/>
          </a:bodyPr>
          <a:lstStyle/>
          <a:p>
            <a:pPr algn="ctr">
              <a:lnSpc>
                <a:spcPts val="1960"/>
              </a:lnSpc>
            </a:pPr>
            <a:r>
              <a:rPr lang="en-US" sz="1400" spc="-60">
                <a:solidFill>
                  <a:srgbClr val="FFFBF7"/>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7" id="37"/>
          <p:cNvSpPr txBox="true"/>
          <p:nvPr/>
        </p:nvSpPr>
        <p:spPr>
          <a:xfrm rot="0">
            <a:off x="9917248"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C1F52F"/>
                </a:solidFill>
                <a:latin typeface="Telegraf Bold"/>
                <a:ea typeface="Telegraf Bold"/>
                <a:cs typeface="Telegraf Bold"/>
                <a:sym typeface="Telegraf Bold"/>
              </a:rPr>
              <a:t>Accessible anytime and anywhere</a:t>
            </a:r>
          </a:p>
        </p:txBody>
      </p:sp>
      <p:sp>
        <p:nvSpPr>
          <p:cNvPr name="TextBox 38" id="38"/>
          <p:cNvSpPr txBox="true"/>
          <p:nvPr/>
        </p:nvSpPr>
        <p:spPr>
          <a:xfrm rot="0">
            <a:off x="5516313" y="7575419"/>
            <a:ext cx="3184080" cy="1259840"/>
          </a:xfrm>
          <a:prstGeom prst="rect">
            <a:avLst/>
          </a:prstGeom>
        </p:spPr>
        <p:txBody>
          <a:bodyPr anchor="t" rtlCol="false" tIns="0" lIns="0" bIns="0" rIns="0">
            <a:spAutoFit/>
          </a:bodyPr>
          <a:lstStyle/>
          <a:p>
            <a:pPr algn="ctr">
              <a:lnSpc>
                <a:spcPts val="1960"/>
              </a:lnSpc>
            </a:pPr>
            <a:r>
              <a:rPr lang="en-US" sz="1400" spc="-60">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9" id="39"/>
          <p:cNvSpPr txBox="true"/>
          <p:nvPr/>
        </p:nvSpPr>
        <p:spPr>
          <a:xfrm rot="0">
            <a:off x="5811619"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231318"/>
                </a:solidFill>
                <a:latin typeface="Telegraf Bold"/>
                <a:ea typeface="Telegraf Bold"/>
                <a:cs typeface="Telegraf Bold"/>
                <a:sym typeface="Telegraf Bold"/>
              </a:rPr>
              <a:t>Interactive and engaging content</a:t>
            </a:r>
          </a:p>
        </p:txBody>
      </p:sp>
      <p:sp>
        <p:nvSpPr>
          <p:cNvPr name="TextBox 40" id="40"/>
          <p:cNvSpPr txBox="true"/>
          <p:nvPr/>
        </p:nvSpPr>
        <p:spPr>
          <a:xfrm rot="-206621">
            <a:off x="4736521" y="2891523"/>
            <a:ext cx="4226971" cy="401574"/>
          </a:xfrm>
          <a:prstGeom prst="rect">
            <a:avLst/>
          </a:prstGeom>
        </p:spPr>
        <p:txBody>
          <a:bodyPr anchor="t" rtlCol="false" tIns="0" lIns="0" bIns="0" rIns="0">
            <a:spAutoFit/>
          </a:bodyPr>
          <a:lstStyle/>
          <a:p>
            <a:pPr algn="ctr">
              <a:lnSpc>
                <a:spcPts val="2807"/>
              </a:lnSpc>
            </a:pPr>
            <a:r>
              <a:rPr lang="en-US" b="true" sz="2599" spc="-111">
                <a:solidFill>
                  <a:srgbClr val="44242D"/>
                </a:solidFill>
                <a:latin typeface="Telegraf Bold"/>
                <a:ea typeface="Telegraf Bold"/>
                <a:cs typeface="Telegraf Bold"/>
                <a:sym typeface="Telegraf Bold"/>
              </a:rPr>
              <a:t>Rimberio Education App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4542866"/>
            <a:ext cx="403984" cy="401964"/>
          </a:xfrm>
          <a:custGeom>
            <a:avLst/>
            <a:gdLst/>
            <a:ahLst/>
            <a:cxnLst/>
            <a:rect r="r" b="b" t="t" l="l"/>
            <a:pathLst>
              <a:path h="401964" w="403984">
                <a:moveTo>
                  <a:pt x="0" y="0"/>
                </a:moveTo>
                <a:lnTo>
                  <a:pt x="403984" y="0"/>
                </a:lnTo>
                <a:lnTo>
                  <a:pt x="403984" y="401964"/>
                </a:lnTo>
                <a:lnTo>
                  <a:pt x="0" y="4019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033" y="6605539"/>
            <a:ext cx="401964" cy="401964"/>
          </a:xfrm>
          <a:custGeom>
            <a:avLst/>
            <a:gdLst/>
            <a:ahLst/>
            <a:cxnLst/>
            <a:rect r="r" b="b" t="t" l="l"/>
            <a:pathLst>
              <a:path h="401964" w="401964">
                <a:moveTo>
                  <a:pt x="0" y="0"/>
                </a:moveTo>
                <a:lnTo>
                  <a:pt x="401964" y="0"/>
                </a:lnTo>
                <a:lnTo>
                  <a:pt x="401964" y="401964"/>
                </a:lnTo>
                <a:lnTo>
                  <a:pt x="0" y="401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912239" y="8372937"/>
            <a:ext cx="5693427" cy="3515691"/>
          </a:xfrm>
          <a:custGeom>
            <a:avLst/>
            <a:gdLst/>
            <a:ahLst/>
            <a:cxnLst/>
            <a:rect r="r" b="b" t="t" l="l"/>
            <a:pathLst>
              <a:path h="3515691" w="5693427">
                <a:moveTo>
                  <a:pt x="0" y="0"/>
                </a:moveTo>
                <a:lnTo>
                  <a:pt x="5693427" y="0"/>
                </a:lnTo>
                <a:lnTo>
                  <a:pt x="5693427" y="3515691"/>
                </a:lnTo>
                <a:lnTo>
                  <a:pt x="0" y="35156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9" id="9"/>
          <p:cNvPicPr>
            <a:picLocks noChangeAspect="true"/>
          </p:cNvPicPr>
          <p:nvPr/>
        </p:nvPicPr>
        <p:blipFill>
          <a:blip r:embed="rId10"/>
          <a:stretch>
            <a:fillRect/>
          </a:stretch>
        </p:blipFill>
        <p:spPr>
          <a:xfrm rot="0">
            <a:off x="8321040" y="205740"/>
            <a:ext cx="9761220" cy="9875520"/>
          </a:xfrm>
          <a:prstGeom prst="rect">
            <a:avLst/>
          </a:prstGeom>
        </p:spPr>
      </p:pic>
      <p:sp>
        <p:nvSpPr>
          <p:cNvPr name="Freeform 10" id="10"/>
          <p:cNvSpPr/>
          <p:nvPr/>
        </p:nvSpPr>
        <p:spPr>
          <a:xfrm flipH="false" flipV="false" rot="-933690">
            <a:off x="6025456" y="2273245"/>
            <a:ext cx="803349" cy="731778"/>
          </a:xfrm>
          <a:custGeom>
            <a:avLst/>
            <a:gdLst/>
            <a:ahLst/>
            <a:cxnLst/>
            <a:rect r="r" b="b" t="t" l="l"/>
            <a:pathLst>
              <a:path h="731778" w="803349">
                <a:moveTo>
                  <a:pt x="0" y="0"/>
                </a:moveTo>
                <a:lnTo>
                  <a:pt x="803349" y="0"/>
                </a:lnTo>
                <a:lnTo>
                  <a:pt x="803349" y="731778"/>
                </a:lnTo>
                <a:lnTo>
                  <a:pt x="0" y="7317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true" flipV="false" rot="0">
            <a:off x="-35821" y="8694917"/>
            <a:ext cx="1064521" cy="1677612"/>
          </a:xfrm>
          <a:custGeom>
            <a:avLst/>
            <a:gdLst/>
            <a:ahLst/>
            <a:cxnLst/>
            <a:rect r="r" b="b" t="t" l="l"/>
            <a:pathLst>
              <a:path h="1677612" w="1064521">
                <a:moveTo>
                  <a:pt x="1064521" y="0"/>
                </a:moveTo>
                <a:lnTo>
                  <a:pt x="0" y="0"/>
                </a:lnTo>
                <a:lnTo>
                  <a:pt x="0" y="1677612"/>
                </a:lnTo>
                <a:lnTo>
                  <a:pt x="1064521" y="1677612"/>
                </a:lnTo>
                <a:lnTo>
                  <a:pt x="1064521"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13" id="13"/>
          <p:cNvSpPr txBox="true"/>
          <p:nvPr/>
        </p:nvSpPr>
        <p:spPr>
          <a:xfrm rot="0">
            <a:off x="1028700" y="2458625"/>
            <a:ext cx="7631009" cy="1827149"/>
          </a:xfrm>
          <a:prstGeom prst="rect">
            <a:avLst/>
          </a:prstGeom>
        </p:spPr>
        <p:txBody>
          <a:bodyPr anchor="t" rtlCol="false" tIns="0" lIns="0" bIns="0" rIns="0">
            <a:spAutoFit/>
          </a:bodyPr>
          <a:lstStyle/>
          <a:p>
            <a:pPr algn="l">
              <a:lnSpc>
                <a:spcPts val="7167"/>
              </a:lnSpc>
            </a:pPr>
            <a:r>
              <a:rPr lang="en-US" b="true" sz="6399" spc="-95">
                <a:solidFill>
                  <a:srgbClr val="44242D"/>
                </a:solidFill>
                <a:latin typeface="Monument Ultra-Bold"/>
                <a:ea typeface="Monument Ultra-Bold"/>
                <a:cs typeface="Monument Ultra-Bold"/>
                <a:sym typeface="Monument Ultra-Bold"/>
              </a:rPr>
              <a:t>MARKET OPPORTUNITY</a:t>
            </a:r>
          </a:p>
        </p:txBody>
      </p:sp>
      <p:sp>
        <p:nvSpPr>
          <p:cNvPr name="TextBox 14" id="14"/>
          <p:cNvSpPr txBox="true"/>
          <p:nvPr/>
        </p:nvSpPr>
        <p:spPr>
          <a:xfrm rot="0">
            <a:off x="1028700" y="4958349"/>
            <a:ext cx="7631009" cy="1351915"/>
          </a:xfrm>
          <a:prstGeom prst="rect">
            <a:avLst/>
          </a:prstGeom>
        </p:spPr>
        <p:txBody>
          <a:bodyPr anchor="t" rtlCol="false" tIns="0" lIns="0" bIns="0" rIns="0">
            <a:spAutoFit/>
          </a:bodyPr>
          <a:lstStyle/>
          <a:p>
            <a:pPr algn="l">
              <a:lnSpc>
                <a:spcPts val="2660"/>
              </a:lnSpc>
            </a:pPr>
            <a:r>
              <a:rPr lang="en-US" sz="1900" spc="-81">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15" id="15"/>
          <p:cNvSpPr txBox="true"/>
          <p:nvPr/>
        </p:nvSpPr>
        <p:spPr>
          <a:xfrm rot="0">
            <a:off x="1489854" y="4579447"/>
            <a:ext cx="5446215" cy="328803"/>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Growing demand for learning solutions</a:t>
            </a:r>
          </a:p>
        </p:txBody>
      </p:sp>
      <p:sp>
        <p:nvSpPr>
          <p:cNvPr name="TextBox 16" id="16"/>
          <p:cNvSpPr txBox="true"/>
          <p:nvPr/>
        </p:nvSpPr>
        <p:spPr>
          <a:xfrm rot="0">
            <a:off x="1028700" y="7021022"/>
            <a:ext cx="7631009" cy="1351915"/>
          </a:xfrm>
          <a:prstGeom prst="rect">
            <a:avLst/>
          </a:prstGeom>
        </p:spPr>
        <p:txBody>
          <a:bodyPr anchor="t" rtlCol="false" tIns="0" lIns="0" bIns="0" rIns="0">
            <a:spAutoFit/>
          </a:bodyPr>
          <a:lstStyle/>
          <a:p>
            <a:pPr algn="l">
              <a:lnSpc>
                <a:spcPts val="2660"/>
              </a:lnSpc>
            </a:pPr>
            <a:r>
              <a:rPr lang="en-US" sz="1900" spc="-81">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17" id="17"/>
          <p:cNvSpPr txBox="true"/>
          <p:nvPr/>
        </p:nvSpPr>
        <p:spPr>
          <a:xfrm rot="0">
            <a:off x="1489854" y="6642120"/>
            <a:ext cx="7004080" cy="328803"/>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Increasing smartphone and internet penetration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5748948"/>
            <a:ext cx="665407" cy="6654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9" id="9"/>
          <p:cNvSpPr/>
          <p:nvPr/>
        </p:nvSpPr>
        <p:spPr>
          <a:xfrm flipH="false" flipV="false" rot="0">
            <a:off x="1215981" y="5908530"/>
            <a:ext cx="290845" cy="346244"/>
          </a:xfrm>
          <a:custGeom>
            <a:avLst/>
            <a:gdLst/>
            <a:ahLst/>
            <a:cxnLst/>
            <a:rect r="r" b="b" t="t" l="l"/>
            <a:pathLst>
              <a:path h="346244" w="290845">
                <a:moveTo>
                  <a:pt x="0" y="0"/>
                </a:moveTo>
                <a:lnTo>
                  <a:pt x="290845" y="0"/>
                </a:lnTo>
                <a:lnTo>
                  <a:pt x="290845" y="346244"/>
                </a:lnTo>
                <a:lnTo>
                  <a:pt x="0" y="346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553802" y="5748948"/>
            <a:ext cx="665407" cy="6654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3" id="13"/>
          <p:cNvSpPr/>
          <p:nvPr/>
        </p:nvSpPr>
        <p:spPr>
          <a:xfrm flipH="false" flipV="false" rot="0">
            <a:off x="6738814" y="5922630"/>
            <a:ext cx="295383" cy="318043"/>
          </a:xfrm>
          <a:custGeom>
            <a:avLst/>
            <a:gdLst/>
            <a:ahLst/>
            <a:cxnLst/>
            <a:rect r="r" b="b" t="t" l="l"/>
            <a:pathLst>
              <a:path h="318043" w="295383">
                <a:moveTo>
                  <a:pt x="0" y="0"/>
                </a:moveTo>
                <a:lnTo>
                  <a:pt x="295383" y="0"/>
                </a:lnTo>
                <a:lnTo>
                  <a:pt x="295383" y="318044"/>
                </a:lnTo>
                <a:lnTo>
                  <a:pt x="0" y="318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2078410" y="5748948"/>
            <a:ext cx="665407" cy="6654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7" id="17"/>
          <p:cNvSpPr/>
          <p:nvPr/>
        </p:nvSpPr>
        <p:spPr>
          <a:xfrm flipH="false" flipV="false" rot="0">
            <a:off x="12297011" y="5937447"/>
            <a:ext cx="228205" cy="288410"/>
          </a:xfrm>
          <a:custGeom>
            <a:avLst/>
            <a:gdLst/>
            <a:ahLst/>
            <a:cxnLst/>
            <a:rect r="r" b="b" t="t" l="l"/>
            <a:pathLst>
              <a:path h="288410" w="228205">
                <a:moveTo>
                  <a:pt x="0" y="0"/>
                </a:moveTo>
                <a:lnTo>
                  <a:pt x="228205" y="0"/>
                </a:lnTo>
                <a:lnTo>
                  <a:pt x="228205" y="288410"/>
                </a:lnTo>
                <a:lnTo>
                  <a:pt x="0" y="2884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4141545" y="-144816"/>
            <a:ext cx="4480315" cy="3152512"/>
          </a:xfrm>
          <a:custGeom>
            <a:avLst/>
            <a:gdLst/>
            <a:ahLst/>
            <a:cxnLst/>
            <a:rect r="r" b="b" t="t" l="l"/>
            <a:pathLst>
              <a:path h="3152512" w="4480315">
                <a:moveTo>
                  <a:pt x="0" y="0"/>
                </a:moveTo>
                <a:lnTo>
                  <a:pt x="4480315" y="0"/>
                </a:lnTo>
                <a:lnTo>
                  <a:pt x="4480315" y="3152513"/>
                </a:lnTo>
                <a:lnTo>
                  <a:pt x="0" y="3152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8967758" y="1747867"/>
            <a:ext cx="8291542" cy="3553729"/>
            <a:chOff x="0" y="0"/>
            <a:chExt cx="1284577" cy="550566"/>
          </a:xfrm>
        </p:grpSpPr>
        <p:sp>
          <p:nvSpPr>
            <p:cNvPr name="Freeform 20" id="20"/>
            <p:cNvSpPr/>
            <p:nvPr/>
          </p:nvSpPr>
          <p:spPr>
            <a:xfrm flipH="false" flipV="false" rot="0">
              <a:off x="0" y="0"/>
              <a:ext cx="1284577" cy="550566"/>
            </a:xfrm>
            <a:custGeom>
              <a:avLst/>
              <a:gdLst/>
              <a:ahLst/>
              <a:cxnLst/>
              <a:rect r="r" b="b" t="t" l="l"/>
              <a:pathLst>
                <a:path h="550566" w="1284577">
                  <a:moveTo>
                    <a:pt x="43885" y="0"/>
                  </a:moveTo>
                  <a:lnTo>
                    <a:pt x="1240692" y="0"/>
                  </a:lnTo>
                  <a:cubicBezTo>
                    <a:pt x="1264929" y="0"/>
                    <a:pt x="1284577" y="19648"/>
                    <a:pt x="1284577" y="43885"/>
                  </a:cubicBezTo>
                  <a:lnTo>
                    <a:pt x="1284577" y="506681"/>
                  </a:lnTo>
                  <a:cubicBezTo>
                    <a:pt x="1284577" y="518320"/>
                    <a:pt x="1279953" y="529482"/>
                    <a:pt x="1271723" y="537712"/>
                  </a:cubicBezTo>
                  <a:cubicBezTo>
                    <a:pt x="1263493" y="545942"/>
                    <a:pt x="1252331" y="550566"/>
                    <a:pt x="1240692" y="550566"/>
                  </a:cubicBezTo>
                  <a:lnTo>
                    <a:pt x="43885" y="550566"/>
                  </a:lnTo>
                  <a:cubicBezTo>
                    <a:pt x="32246" y="550566"/>
                    <a:pt x="21083" y="545942"/>
                    <a:pt x="12853" y="537712"/>
                  </a:cubicBezTo>
                  <a:cubicBezTo>
                    <a:pt x="4624" y="529482"/>
                    <a:pt x="0" y="518320"/>
                    <a:pt x="0" y="506681"/>
                  </a:cubicBezTo>
                  <a:lnTo>
                    <a:pt x="0" y="43885"/>
                  </a:lnTo>
                  <a:cubicBezTo>
                    <a:pt x="0" y="32246"/>
                    <a:pt x="4624" y="21083"/>
                    <a:pt x="12853" y="12853"/>
                  </a:cubicBezTo>
                  <a:cubicBezTo>
                    <a:pt x="21083" y="4624"/>
                    <a:pt x="32246" y="0"/>
                    <a:pt x="43885" y="0"/>
                  </a:cubicBezTo>
                  <a:close/>
                </a:path>
              </a:pathLst>
            </a:custGeom>
            <a:blipFill>
              <a:blip r:embed="rId12"/>
              <a:stretch>
                <a:fillRect l="0" t="0" r="0" b="-55449"/>
              </a:stretch>
            </a:blipFill>
          </p:spPr>
        </p:sp>
      </p:grpSp>
      <p:sp>
        <p:nvSpPr>
          <p:cNvPr name="TextBox 21" id="21"/>
          <p:cNvSpPr txBox="true"/>
          <p:nvPr/>
        </p:nvSpPr>
        <p:spPr>
          <a:xfrm rot="0">
            <a:off x="1028700" y="2681100"/>
            <a:ext cx="7631009" cy="2182241"/>
          </a:xfrm>
          <a:prstGeom prst="rect">
            <a:avLst/>
          </a:prstGeom>
        </p:spPr>
        <p:txBody>
          <a:bodyPr anchor="t" rtlCol="false" tIns="0" lIns="0" bIns="0" rIns="0">
            <a:spAutoFit/>
          </a:bodyPr>
          <a:lstStyle/>
          <a:p>
            <a:pPr algn="l">
              <a:lnSpc>
                <a:spcPts val="8511"/>
              </a:lnSpc>
            </a:pPr>
            <a:r>
              <a:rPr lang="en-US" b="true" sz="7599" spc="-113">
                <a:solidFill>
                  <a:srgbClr val="44242D"/>
                </a:solidFill>
                <a:latin typeface="Monument Ultra-Bold"/>
                <a:ea typeface="Monument Ultra-Bold"/>
                <a:cs typeface="Monument Ultra-Bold"/>
                <a:sym typeface="Monument Ultra-Bold"/>
              </a:rPr>
              <a:t>PRODUCT OVERVIEW</a:t>
            </a:r>
          </a:p>
        </p:txBody>
      </p:sp>
      <p:sp>
        <p:nvSpPr>
          <p:cNvPr name="Freeform 22" id="22"/>
          <p:cNvSpPr/>
          <p:nvPr/>
        </p:nvSpPr>
        <p:spPr>
          <a:xfrm flipH="false" flipV="false" rot="1199526">
            <a:off x="7252056" y="1926717"/>
            <a:ext cx="1205246" cy="902130"/>
          </a:xfrm>
          <a:custGeom>
            <a:avLst/>
            <a:gdLst/>
            <a:ahLst/>
            <a:cxnLst/>
            <a:rect r="r" b="b" t="t" l="l"/>
            <a:pathLst>
              <a:path h="902130" w="1205246">
                <a:moveTo>
                  <a:pt x="0" y="0"/>
                </a:moveTo>
                <a:lnTo>
                  <a:pt x="1205246" y="0"/>
                </a:lnTo>
                <a:lnTo>
                  <a:pt x="1205246" y="902130"/>
                </a:lnTo>
                <a:lnTo>
                  <a:pt x="0" y="9021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true" rot="0">
            <a:off x="7449533" y="4909336"/>
            <a:ext cx="1210176" cy="942425"/>
          </a:xfrm>
          <a:custGeom>
            <a:avLst/>
            <a:gdLst/>
            <a:ahLst/>
            <a:cxnLst/>
            <a:rect r="r" b="b" t="t" l="l"/>
            <a:pathLst>
              <a:path h="942425" w="1210176">
                <a:moveTo>
                  <a:pt x="0" y="942425"/>
                </a:moveTo>
                <a:lnTo>
                  <a:pt x="1210176" y="942425"/>
                </a:lnTo>
                <a:lnTo>
                  <a:pt x="1210176" y="0"/>
                </a:lnTo>
                <a:lnTo>
                  <a:pt x="0" y="0"/>
                </a:lnTo>
                <a:lnTo>
                  <a:pt x="0" y="942425"/>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true" flipV="true" rot="0">
            <a:off x="-492290" y="7890742"/>
            <a:ext cx="4480315" cy="3152512"/>
          </a:xfrm>
          <a:custGeom>
            <a:avLst/>
            <a:gdLst/>
            <a:ahLst/>
            <a:cxnLst/>
            <a:rect r="r" b="b" t="t" l="l"/>
            <a:pathLst>
              <a:path h="3152512" w="4480315">
                <a:moveTo>
                  <a:pt x="4480314" y="3152512"/>
                </a:moveTo>
                <a:lnTo>
                  <a:pt x="0" y="3152512"/>
                </a:lnTo>
                <a:lnTo>
                  <a:pt x="0" y="0"/>
                </a:lnTo>
                <a:lnTo>
                  <a:pt x="4480314" y="0"/>
                </a:lnTo>
                <a:lnTo>
                  <a:pt x="4480314" y="315251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6" id="26"/>
          <p:cNvSpPr txBox="true"/>
          <p:nvPr/>
        </p:nvSpPr>
        <p:spPr>
          <a:xfrm rot="0">
            <a:off x="1028700" y="6969986"/>
            <a:ext cx="5180890" cy="1266528"/>
          </a:xfrm>
          <a:prstGeom prst="rect">
            <a:avLst/>
          </a:prstGeom>
        </p:spPr>
        <p:txBody>
          <a:bodyPr anchor="t" rtlCol="false" tIns="0" lIns="0" bIns="0" rIns="0">
            <a:spAutoFit/>
          </a:bodyPr>
          <a:lstStyle/>
          <a:p>
            <a:pPr algn="l">
              <a:lnSpc>
                <a:spcPts val="2525"/>
              </a:lnSpc>
            </a:pPr>
            <a:r>
              <a:rPr lang="en-US" sz="1803" spc="-77">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27" id="27"/>
          <p:cNvSpPr txBox="true"/>
          <p:nvPr/>
        </p:nvSpPr>
        <p:spPr>
          <a:xfrm rot="0">
            <a:off x="1028700" y="6498568"/>
            <a:ext cx="3857810" cy="401574"/>
          </a:xfrm>
          <a:prstGeom prst="rect">
            <a:avLst/>
          </a:prstGeom>
        </p:spPr>
        <p:txBody>
          <a:bodyPr anchor="t" rtlCol="false" tIns="0" lIns="0" bIns="0" rIns="0">
            <a:spAutoFit/>
          </a:bodyPr>
          <a:lstStyle/>
          <a:p>
            <a:pPr algn="l">
              <a:lnSpc>
                <a:spcPts val="2807"/>
              </a:lnSpc>
            </a:pPr>
            <a:r>
              <a:rPr lang="en-US" sz="2599" spc="-111" b="true">
                <a:solidFill>
                  <a:srgbClr val="44242D"/>
                </a:solidFill>
                <a:latin typeface="Telegraf Bold"/>
                <a:ea typeface="Telegraf Bold"/>
                <a:cs typeface="Telegraf Bold"/>
                <a:sym typeface="Telegraf Bold"/>
              </a:rPr>
              <a:t>User friendly interface</a:t>
            </a:r>
          </a:p>
        </p:txBody>
      </p:sp>
      <p:sp>
        <p:nvSpPr>
          <p:cNvPr name="TextBox 28" id="28"/>
          <p:cNvSpPr txBox="true"/>
          <p:nvPr/>
        </p:nvSpPr>
        <p:spPr>
          <a:xfrm rot="0">
            <a:off x="6553802" y="6969986"/>
            <a:ext cx="5180890" cy="1266528"/>
          </a:xfrm>
          <a:prstGeom prst="rect">
            <a:avLst/>
          </a:prstGeom>
        </p:spPr>
        <p:txBody>
          <a:bodyPr anchor="t" rtlCol="false" tIns="0" lIns="0" bIns="0" rIns="0">
            <a:spAutoFit/>
          </a:bodyPr>
          <a:lstStyle/>
          <a:p>
            <a:pPr algn="l">
              <a:lnSpc>
                <a:spcPts val="2525"/>
              </a:lnSpc>
            </a:pPr>
            <a:r>
              <a:rPr lang="en-US" sz="1803" spc="-77">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29" id="29"/>
          <p:cNvSpPr txBox="true"/>
          <p:nvPr/>
        </p:nvSpPr>
        <p:spPr>
          <a:xfrm rot="0">
            <a:off x="6553802" y="6498568"/>
            <a:ext cx="5180890" cy="401574"/>
          </a:xfrm>
          <a:prstGeom prst="rect">
            <a:avLst/>
          </a:prstGeom>
        </p:spPr>
        <p:txBody>
          <a:bodyPr anchor="t" rtlCol="false" tIns="0" lIns="0" bIns="0" rIns="0">
            <a:spAutoFit/>
          </a:bodyPr>
          <a:lstStyle/>
          <a:p>
            <a:pPr algn="l">
              <a:lnSpc>
                <a:spcPts val="2807"/>
              </a:lnSpc>
            </a:pPr>
            <a:r>
              <a:rPr lang="en-US" sz="2599" spc="-111" b="true">
                <a:solidFill>
                  <a:srgbClr val="44242D"/>
                </a:solidFill>
                <a:latin typeface="Telegraf Bold"/>
                <a:ea typeface="Telegraf Bold"/>
                <a:cs typeface="Telegraf Bold"/>
                <a:sym typeface="Telegraf Bold"/>
              </a:rPr>
              <a:t>Customizable learning plans</a:t>
            </a:r>
          </a:p>
        </p:txBody>
      </p:sp>
      <p:sp>
        <p:nvSpPr>
          <p:cNvPr name="TextBox 30" id="30"/>
          <p:cNvSpPr txBox="true"/>
          <p:nvPr/>
        </p:nvSpPr>
        <p:spPr>
          <a:xfrm rot="0">
            <a:off x="12078410" y="6969986"/>
            <a:ext cx="5180890" cy="1266528"/>
          </a:xfrm>
          <a:prstGeom prst="rect">
            <a:avLst/>
          </a:prstGeom>
        </p:spPr>
        <p:txBody>
          <a:bodyPr anchor="t" rtlCol="false" tIns="0" lIns="0" bIns="0" rIns="0">
            <a:spAutoFit/>
          </a:bodyPr>
          <a:lstStyle/>
          <a:p>
            <a:pPr algn="l">
              <a:lnSpc>
                <a:spcPts val="2525"/>
              </a:lnSpc>
            </a:pPr>
            <a:r>
              <a:rPr lang="en-US" sz="1803" spc="-77">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1" id="31"/>
          <p:cNvSpPr txBox="true"/>
          <p:nvPr/>
        </p:nvSpPr>
        <p:spPr>
          <a:xfrm rot="0">
            <a:off x="12078410" y="6498568"/>
            <a:ext cx="5180890" cy="401574"/>
          </a:xfrm>
          <a:prstGeom prst="rect">
            <a:avLst/>
          </a:prstGeom>
        </p:spPr>
        <p:txBody>
          <a:bodyPr anchor="t" rtlCol="false" tIns="0" lIns="0" bIns="0" rIns="0">
            <a:spAutoFit/>
          </a:bodyPr>
          <a:lstStyle/>
          <a:p>
            <a:pPr algn="l">
              <a:lnSpc>
                <a:spcPts val="2807"/>
              </a:lnSpc>
            </a:pPr>
            <a:r>
              <a:rPr lang="en-US" sz="2599" spc="-111" b="true">
                <a:solidFill>
                  <a:srgbClr val="44242D"/>
                </a:solidFill>
                <a:latin typeface="Telegraf Bold"/>
                <a:ea typeface="Telegraf Bold"/>
                <a:cs typeface="Telegraf Bold"/>
                <a:sym typeface="Telegraf Bold"/>
              </a:rPr>
              <a:t>Comprehensive resource library</a:t>
            </a:r>
          </a:p>
        </p:txBody>
      </p:sp>
      <p:sp>
        <p:nvSpPr>
          <p:cNvPr name="TextBox 32" id="32"/>
          <p:cNvSpPr txBox="true"/>
          <p:nvPr/>
        </p:nvSpPr>
        <p:spPr>
          <a:xfrm rot="0">
            <a:off x="1028700" y="8303189"/>
            <a:ext cx="5180890" cy="955111"/>
          </a:xfrm>
          <a:prstGeom prst="rect">
            <a:avLst/>
          </a:prstGeom>
        </p:spPr>
        <p:txBody>
          <a:bodyPr anchor="t" rtlCol="false" tIns="0" lIns="0" bIns="0" rIns="0">
            <a:spAutoFit/>
          </a:bodyPr>
          <a:lstStyle/>
          <a:p>
            <a:pPr algn="l">
              <a:lnSpc>
                <a:spcPts val="2525"/>
              </a:lnSpc>
            </a:pPr>
            <a:r>
              <a:rPr lang="en-US" sz="1803" spc="-77">
                <a:solidFill>
                  <a:srgbClr val="231318"/>
                </a:solidFill>
                <a:latin typeface="Telegraf"/>
                <a:ea typeface="Telegraf"/>
                <a:cs typeface="Telegraf"/>
                <a:sym typeface="Telegraf"/>
              </a:rPr>
              <a:t>Lorem ipsum dolor sit amet, consectetur adipiscing elit. Quisque molestie nisl eu sem tristique, sit amet convallis ex aliquam. </a:t>
            </a:r>
          </a:p>
        </p:txBody>
      </p:sp>
      <p:sp>
        <p:nvSpPr>
          <p:cNvPr name="TextBox 33" id="33"/>
          <p:cNvSpPr txBox="true"/>
          <p:nvPr/>
        </p:nvSpPr>
        <p:spPr>
          <a:xfrm rot="0">
            <a:off x="6553802" y="8303189"/>
            <a:ext cx="5180890" cy="955111"/>
          </a:xfrm>
          <a:prstGeom prst="rect">
            <a:avLst/>
          </a:prstGeom>
        </p:spPr>
        <p:txBody>
          <a:bodyPr anchor="t" rtlCol="false" tIns="0" lIns="0" bIns="0" rIns="0">
            <a:spAutoFit/>
          </a:bodyPr>
          <a:lstStyle/>
          <a:p>
            <a:pPr algn="l">
              <a:lnSpc>
                <a:spcPts val="2525"/>
              </a:lnSpc>
            </a:pPr>
            <a:r>
              <a:rPr lang="en-US" sz="1803" spc="-77">
                <a:solidFill>
                  <a:srgbClr val="231318"/>
                </a:solidFill>
                <a:latin typeface="Telegraf"/>
                <a:ea typeface="Telegraf"/>
                <a:cs typeface="Telegraf"/>
                <a:sym typeface="Telegraf"/>
              </a:rPr>
              <a:t>Lorem ipsum dolor sit amet, consectetur adipiscing elit. Quisque molestie nisl eu sem tristique, sit amet convallis ex aliquam.</a:t>
            </a:r>
            <a:r>
              <a:rPr lang="en-US" sz="1803" spc="-77">
                <a:solidFill>
                  <a:srgbClr val="231318"/>
                </a:solidFill>
                <a:latin typeface="Telegraf"/>
                <a:ea typeface="Telegraf"/>
                <a:cs typeface="Telegraf"/>
                <a:sym typeface="Telegraf"/>
              </a:rPr>
              <a:t> </a:t>
            </a:r>
          </a:p>
        </p:txBody>
      </p:sp>
      <p:sp>
        <p:nvSpPr>
          <p:cNvPr name="TextBox 34" id="34"/>
          <p:cNvSpPr txBox="true"/>
          <p:nvPr/>
        </p:nvSpPr>
        <p:spPr>
          <a:xfrm rot="0">
            <a:off x="12078410" y="8303189"/>
            <a:ext cx="5180890" cy="955111"/>
          </a:xfrm>
          <a:prstGeom prst="rect">
            <a:avLst/>
          </a:prstGeom>
        </p:spPr>
        <p:txBody>
          <a:bodyPr anchor="t" rtlCol="false" tIns="0" lIns="0" bIns="0" rIns="0">
            <a:spAutoFit/>
          </a:bodyPr>
          <a:lstStyle/>
          <a:p>
            <a:pPr algn="l">
              <a:lnSpc>
                <a:spcPts val="2525"/>
              </a:lnSpc>
            </a:pPr>
            <a:r>
              <a:rPr lang="en-US" sz="1803" spc="-77">
                <a:solidFill>
                  <a:srgbClr val="231318"/>
                </a:solidFill>
                <a:latin typeface="Telegraf"/>
                <a:ea typeface="Telegraf"/>
                <a:cs typeface="Telegraf"/>
                <a:sym typeface="Telegraf"/>
              </a:rPr>
              <a:t>Lorem ipsum dolor sit amet, consectetur adipiscing elit. Quisque molestie nisl eu sem tristique, sit amet convallis ex aliquam.</a:t>
            </a:r>
            <a:r>
              <a:rPr lang="en-US" sz="1803" spc="-77">
                <a:solidFill>
                  <a:srgbClr val="231318"/>
                </a:solidFill>
                <a:latin typeface="Telegraf"/>
                <a:ea typeface="Telegraf"/>
                <a:cs typeface="Telegraf"/>
                <a:sym typeface="Telegraf"/>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8179465" y="1028700"/>
            <a:ext cx="4423881" cy="4011600"/>
            <a:chOff x="0" y="0"/>
            <a:chExt cx="1448494" cy="1313502"/>
          </a:xfrm>
        </p:grpSpPr>
        <p:sp>
          <p:nvSpPr>
            <p:cNvPr name="Freeform 3" id="3"/>
            <p:cNvSpPr/>
            <p:nvPr/>
          </p:nvSpPr>
          <p:spPr>
            <a:xfrm flipH="false" flipV="false" rot="0">
              <a:off x="0" y="0"/>
              <a:ext cx="1448494" cy="1313502"/>
            </a:xfrm>
            <a:custGeom>
              <a:avLst/>
              <a:gdLst/>
              <a:ahLst/>
              <a:cxnLst/>
              <a:rect r="r" b="b" t="t" l="l"/>
              <a:pathLst>
                <a:path h="1313502" w="1448494">
                  <a:moveTo>
                    <a:pt x="63001" y="0"/>
                  </a:moveTo>
                  <a:lnTo>
                    <a:pt x="1385493" y="0"/>
                  </a:lnTo>
                  <a:cubicBezTo>
                    <a:pt x="1420287" y="0"/>
                    <a:pt x="1448494" y="28207"/>
                    <a:pt x="1448494" y="63001"/>
                  </a:cubicBezTo>
                  <a:lnTo>
                    <a:pt x="1448494" y="1250501"/>
                  </a:lnTo>
                  <a:cubicBezTo>
                    <a:pt x="1448494" y="1267210"/>
                    <a:pt x="1441856" y="1283235"/>
                    <a:pt x="1430041" y="1295050"/>
                  </a:cubicBezTo>
                  <a:cubicBezTo>
                    <a:pt x="1418226" y="1306865"/>
                    <a:pt x="1402202" y="1313502"/>
                    <a:pt x="1385493" y="1313502"/>
                  </a:cubicBezTo>
                  <a:lnTo>
                    <a:pt x="63001" y="1313502"/>
                  </a:lnTo>
                  <a:cubicBezTo>
                    <a:pt x="46292" y="1313502"/>
                    <a:pt x="30268" y="1306865"/>
                    <a:pt x="18453" y="1295050"/>
                  </a:cubicBezTo>
                  <a:cubicBezTo>
                    <a:pt x="6638" y="1283235"/>
                    <a:pt x="0" y="1267210"/>
                    <a:pt x="0" y="1250501"/>
                  </a:cubicBezTo>
                  <a:lnTo>
                    <a:pt x="0" y="63001"/>
                  </a:lnTo>
                  <a:cubicBezTo>
                    <a:pt x="0" y="46292"/>
                    <a:pt x="6638" y="30268"/>
                    <a:pt x="18453" y="18453"/>
                  </a:cubicBezTo>
                  <a:cubicBezTo>
                    <a:pt x="30268" y="6638"/>
                    <a:pt x="46292" y="0"/>
                    <a:pt x="63001" y="0"/>
                  </a:cubicBezTo>
                  <a:close/>
                </a:path>
              </a:pathLst>
            </a:custGeom>
            <a:solidFill>
              <a:srgbClr val="44242D"/>
            </a:solidFill>
          </p:spPr>
        </p:sp>
        <p:sp>
          <p:nvSpPr>
            <p:cNvPr name="TextBox 4" id="4"/>
            <p:cNvSpPr txBox="true"/>
            <p:nvPr/>
          </p:nvSpPr>
          <p:spPr>
            <a:xfrm>
              <a:off x="0" y="-76200"/>
              <a:ext cx="1448494" cy="1389702"/>
            </a:xfrm>
            <a:prstGeom prst="rect">
              <a:avLst/>
            </a:prstGeom>
          </p:spPr>
          <p:txBody>
            <a:bodyPr anchor="ctr" rtlCol="false" tIns="50800" lIns="50800" bIns="50800" rIns="50800"/>
            <a:lstStyle/>
            <a:p>
              <a:pPr algn="ctr">
                <a:lnSpc>
                  <a:spcPts val="3123"/>
                </a:lnSpc>
              </a:pPr>
            </a:p>
          </p:txBody>
        </p:sp>
      </p:grpSp>
      <p:grpSp>
        <p:nvGrpSpPr>
          <p:cNvPr name="Group 5" id="5"/>
          <p:cNvGrpSpPr/>
          <p:nvPr/>
        </p:nvGrpSpPr>
        <p:grpSpPr>
          <a:xfrm rot="0">
            <a:off x="12835419" y="1028700"/>
            <a:ext cx="4423881" cy="4011600"/>
            <a:chOff x="0" y="0"/>
            <a:chExt cx="1448494" cy="1313502"/>
          </a:xfrm>
        </p:grpSpPr>
        <p:sp>
          <p:nvSpPr>
            <p:cNvPr name="Freeform 6" id="6"/>
            <p:cNvSpPr/>
            <p:nvPr/>
          </p:nvSpPr>
          <p:spPr>
            <a:xfrm flipH="false" flipV="false" rot="0">
              <a:off x="0" y="0"/>
              <a:ext cx="1448494" cy="1313502"/>
            </a:xfrm>
            <a:custGeom>
              <a:avLst/>
              <a:gdLst/>
              <a:ahLst/>
              <a:cxnLst/>
              <a:rect r="r" b="b" t="t" l="l"/>
              <a:pathLst>
                <a:path h="1313502" w="1448494">
                  <a:moveTo>
                    <a:pt x="63001" y="0"/>
                  </a:moveTo>
                  <a:lnTo>
                    <a:pt x="1385493" y="0"/>
                  </a:lnTo>
                  <a:cubicBezTo>
                    <a:pt x="1420287" y="0"/>
                    <a:pt x="1448494" y="28207"/>
                    <a:pt x="1448494" y="63001"/>
                  </a:cubicBezTo>
                  <a:lnTo>
                    <a:pt x="1448494" y="1250501"/>
                  </a:lnTo>
                  <a:cubicBezTo>
                    <a:pt x="1448494" y="1267210"/>
                    <a:pt x="1441856" y="1283235"/>
                    <a:pt x="1430041" y="1295050"/>
                  </a:cubicBezTo>
                  <a:cubicBezTo>
                    <a:pt x="1418226" y="1306865"/>
                    <a:pt x="1402202" y="1313502"/>
                    <a:pt x="1385493" y="1313502"/>
                  </a:cubicBezTo>
                  <a:lnTo>
                    <a:pt x="63001" y="1313502"/>
                  </a:lnTo>
                  <a:cubicBezTo>
                    <a:pt x="46292" y="1313502"/>
                    <a:pt x="30268" y="1306865"/>
                    <a:pt x="18453" y="1295050"/>
                  </a:cubicBezTo>
                  <a:cubicBezTo>
                    <a:pt x="6638" y="1283235"/>
                    <a:pt x="0" y="1267210"/>
                    <a:pt x="0" y="1250501"/>
                  </a:cubicBezTo>
                  <a:lnTo>
                    <a:pt x="0" y="63001"/>
                  </a:lnTo>
                  <a:cubicBezTo>
                    <a:pt x="0" y="46292"/>
                    <a:pt x="6638" y="30268"/>
                    <a:pt x="18453" y="18453"/>
                  </a:cubicBezTo>
                  <a:cubicBezTo>
                    <a:pt x="30268" y="6638"/>
                    <a:pt x="46292" y="0"/>
                    <a:pt x="63001" y="0"/>
                  </a:cubicBezTo>
                  <a:close/>
                </a:path>
              </a:pathLst>
            </a:custGeom>
            <a:solidFill>
              <a:srgbClr val="FFFFFF"/>
            </a:solidFill>
            <a:ln w="57150" cap="rnd">
              <a:solidFill>
                <a:srgbClr val="F9F3ED"/>
              </a:solidFill>
              <a:prstDash val="solid"/>
              <a:round/>
            </a:ln>
          </p:spPr>
        </p:sp>
        <p:sp>
          <p:nvSpPr>
            <p:cNvPr name="TextBox 7" id="7"/>
            <p:cNvSpPr txBox="true"/>
            <p:nvPr/>
          </p:nvSpPr>
          <p:spPr>
            <a:xfrm>
              <a:off x="0" y="-76200"/>
              <a:ext cx="1448494" cy="1389702"/>
            </a:xfrm>
            <a:prstGeom prst="rect">
              <a:avLst/>
            </a:prstGeom>
          </p:spPr>
          <p:txBody>
            <a:bodyPr anchor="ctr" rtlCol="false" tIns="50800" lIns="50800" bIns="50800" rIns="50800"/>
            <a:lstStyle/>
            <a:p>
              <a:pPr algn="ctr">
                <a:lnSpc>
                  <a:spcPts val="3123"/>
                </a:lnSpc>
              </a:pPr>
            </a:p>
          </p:txBody>
        </p:sp>
      </p:grpSp>
      <p:sp>
        <p:nvSpPr>
          <p:cNvPr name="Freeform 8" id="8"/>
          <p:cNvSpPr/>
          <p:nvPr/>
        </p:nvSpPr>
        <p:spPr>
          <a:xfrm flipH="false" flipV="false" rot="0">
            <a:off x="6214901" y="8029851"/>
            <a:ext cx="4176504" cy="3572651"/>
          </a:xfrm>
          <a:custGeom>
            <a:avLst/>
            <a:gdLst/>
            <a:ahLst/>
            <a:cxnLst/>
            <a:rect r="r" b="b" t="t" l="l"/>
            <a:pathLst>
              <a:path h="3572651" w="4176504">
                <a:moveTo>
                  <a:pt x="0" y="0"/>
                </a:moveTo>
                <a:lnTo>
                  <a:pt x="4176504" y="0"/>
                </a:lnTo>
                <a:lnTo>
                  <a:pt x="4176504" y="3572652"/>
                </a:lnTo>
                <a:lnTo>
                  <a:pt x="0" y="3572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179465" y="5246700"/>
            <a:ext cx="4423881" cy="4011600"/>
            <a:chOff x="0" y="0"/>
            <a:chExt cx="1448494" cy="1313502"/>
          </a:xfrm>
        </p:grpSpPr>
        <p:sp>
          <p:nvSpPr>
            <p:cNvPr name="Freeform 10" id="10"/>
            <p:cNvSpPr/>
            <p:nvPr/>
          </p:nvSpPr>
          <p:spPr>
            <a:xfrm flipH="false" flipV="false" rot="0">
              <a:off x="0" y="0"/>
              <a:ext cx="1448494" cy="1313502"/>
            </a:xfrm>
            <a:custGeom>
              <a:avLst/>
              <a:gdLst/>
              <a:ahLst/>
              <a:cxnLst/>
              <a:rect r="r" b="b" t="t" l="l"/>
              <a:pathLst>
                <a:path h="1313502" w="1448494">
                  <a:moveTo>
                    <a:pt x="63001" y="0"/>
                  </a:moveTo>
                  <a:lnTo>
                    <a:pt x="1385493" y="0"/>
                  </a:lnTo>
                  <a:cubicBezTo>
                    <a:pt x="1420287" y="0"/>
                    <a:pt x="1448494" y="28207"/>
                    <a:pt x="1448494" y="63001"/>
                  </a:cubicBezTo>
                  <a:lnTo>
                    <a:pt x="1448494" y="1250501"/>
                  </a:lnTo>
                  <a:cubicBezTo>
                    <a:pt x="1448494" y="1267210"/>
                    <a:pt x="1441856" y="1283235"/>
                    <a:pt x="1430041" y="1295050"/>
                  </a:cubicBezTo>
                  <a:cubicBezTo>
                    <a:pt x="1418226" y="1306865"/>
                    <a:pt x="1402202" y="1313502"/>
                    <a:pt x="1385493" y="1313502"/>
                  </a:cubicBezTo>
                  <a:lnTo>
                    <a:pt x="63001" y="1313502"/>
                  </a:lnTo>
                  <a:cubicBezTo>
                    <a:pt x="46292" y="1313502"/>
                    <a:pt x="30268" y="1306865"/>
                    <a:pt x="18453" y="1295050"/>
                  </a:cubicBezTo>
                  <a:cubicBezTo>
                    <a:pt x="6638" y="1283235"/>
                    <a:pt x="0" y="1267210"/>
                    <a:pt x="0" y="1250501"/>
                  </a:cubicBezTo>
                  <a:lnTo>
                    <a:pt x="0" y="63001"/>
                  </a:lnTo>
                  <a:cubicBezTo>
                    <a:pt x="0" y="46292"/>
                    <a:pt x="6638" y="30268"/>
                    <a:pt x="18453" y="18453"/>
                  </a:cubicBezTo>
                  <a:cubicBezTo>
                    <a:pt x="30268" y="6638"/>
                    <a:pt x="46292" y="0"/>
                    <a:pt x="63001" y="0"/>
                  </a:cubicBezTo>
                  <a:close/>
                </a:path>
              </a:pathLst>
            </a:custGeom>
            <a:solidFill>
              <a:srgbClr val="FFFFFF"/>
            </a:solidFill>
            <a:ln w="57150" cap="rnd">
              <a:solidFill>
                <a:srgbClr val="F9F3ED"/>
              </a:solidFill>
              <a:prstDash val="solid"/>
              <a:round/>
            </a:ln>
          </p:spPr>
        </p:sp>
        <p:sp>
          <p:nvSpPr>
            <p:cNvPr name="TextBox 11" id="11"/>
            <p:cNvSpPr txBox="true"/>
            <p:nvPr/>
          </p:nvSpPr>
          <p:spPr>
            <a:xfrm>
              <a:off x="0" y="-76200"/>
              <a:ext cx="1448494" cy="1389702"/>
            </a:xfrm>
            <a:prstGeom prst="rect">
              <a:avLst/>
            </a:prstGeom>
          </p:spPr>
          <p:txBody>
            <a:bodyPr anchor="ctr" rtlCol="false" tIns="50800" lIns="50800" bIns="50800" rIns="50800"/>
            <a:lstStyle/>
            <a:p>
              <a:pPr algn="ctr">
                <a:lnSpc>
                  <a:spcPts val="3123"/>
                </a:lnSpc>
              </a:pPr>
            </a:p>
          </p:txBody>
        </p:sp>
      </p:grpSp>
      <p:grpSp>
        <p:nvGrpSpPr>
          <p:cNvPr name="Group 12" id="12"/>
          <p:cNvGrpSpPr/>
          <p:nvPr/>
        </p:nvGrpSpPr>
        <p:grpSpPr>
          <a:xfrm rot="0">
            <a:off x="1028700" y="1028700"/>
            <a:ext cx="719167" cy="71916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5" id="1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995655" y="1877803"/>
            <a:ext cx="791499" cy="424441"/>
          </a:xfrm>
          <a:custGeom>
            <a:avLst/>
            <a:gdLst/>
            <a:ahLst/>
            <a:cxnLst/>
            <a:rect r="r" b="b" t="t" l="l"/>
            <a:pathLst>
              <a:path h="424441" w="791499">
                <a:moveTo>
                  <a:pt x="0" y="0"/>
                </a:moveTo>
                <a:lnTo>
                  <a:pt x="791499" y="0"/>
                </a:lnTo>
                <a:lnTo>
                  <a:pt x="791499" y="424441"/>
                </a:lnTo>
                <a:lnTo>
                  <a:pt x="0" y="4244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2835419" y="5246700"/>
            <a:ext cx="4423881" cy="4011600"/>
            <a:chOff x="0" y="0"/>
            <a:chExt cx="1448494" cy="1313502"/>
          </a:xfrm>
        </p:grpSpPr>
        <p:sp>
          <p:nvSpPr>
            <p:cNvPr name="Freeform 18" id="18"/>
            <p:cNvSpPr/>
            <p:nvPr/>
          </p:nvSpPr>
          <p:spPr>
            <a:xfrm flipH="false" flipV="false" rot="0">
              <a:off x="0" y="0"/>
              <a:ext cx="1448494" cy="1313502"/>
            </a:xfrm>
            <a:custGeom>
              <a:avLst/>
              <a:gdLst/>
              <a:ahLst/>
              <a:cxnLst/>
              <a:rect r="r" b="b" t="t" l="l"/>
              <a:pathLst>
                <a:path h="1313502" w="1448494">
                  <a:moveTo>
                    <a:pt x="63001" y="0"/>
                  </a:moveTo>
                  <a:lnTo>
                    <a:pt x="1385493" y="0"/>
                  </a:lnTo>
                  <a:cubicBezTo>
                    <a:pt x="1420287" y="0"/>
                    <a:pt x="1448494" y="28207"/>
                    <a:pt x="1448494" y="63001"/>
                  </a:cubicBezTo>
                  <a:lnTo>
                    <a:pt x="1448494" y="1250501"/>
                  </a:lnTo>
                  <a:cubicBezTo>
                    <a:pt x="1448494" y="1267210"/>
                    <a:pt x="1441856" y="1283235"/>
                    <a:pt x="1430041" y="1295050"/>
                  </a:cubicBezTo>
                  <a:cubicBezTo>
                    <a:pt x="1418226" y="1306865"/>
                    <a:pt x="1402202" y="1313502"/>
                    <a:pt x="1385493" y="1313502"/>
                  </a:cubicBezTo>
                  <a:lnTo>
                    <a:pt x="63001" y="1313502"/>
                  </a:lnTo>
                  <a:cubicBezTo>
                    <a:pt x="46292" y="1313502"/>
                    <a:pt x="30268" y="1306865"/>
                    <a:pt x="18453" y="1295050"/>
                  </a:cubicBezTo>
                  <a:cubicBezTo>
                    <a:pt x="6638" y="1283235"/>
                    <a:pt x="0" y="1267210"/>
                    <a:pt x="0" y="1250501"/>
                  </a:cubicBezTo>
                  <a:lnTo>
                    <a:pt x="0" y="63001"/>
                  </a:lnTo>
                  <a:cubicBezTo>
                    <a:pt x="0" y="46292"/>
                    <a:pt x="6638" y="30268"/>
                    <a:pt x="18453" y="18453"/>
                  </a:cubicBezTo>
                  <a:cubicBezTo>
                    <a:pt x="30268" y="6638"/>
                    <a:pt x="46292" y="0"/>
                    <a:pt x="63001" y="0"/>
                  </a:cubicBezTo>
                  <a:close/>
                </a:path>
              </a:pathLst>
            </a:custGeom>
            <a:solidFill>
              <a:srgbClr val="44242D"/>
            </a:solidFill>
          </p:spPr>
        </p:sp>
        <p:sp>
          <p:nvSpPr>
            <p:cNvPr name="TextBox 19" id="19"/>
            <p:cNvSpPr txBox="true"/>
            <p:nvPr/>
          </p:nvSpPr>
          <p:spPr>
            <a:xfrm>
              <a:off x="0" y="-76200"/>
              <a:ext cx="1448494" cy="1389702"/>
            </a:xfrm>
            <a:prstGeom prst="rect">
              <a:avLst/>
            </a:prstGeom>
          </p:spPr>
          <p:txBody>
            <a:bodyPr anchor="ctr" rtlCol="false" tIns="50800" lIns="50800" bIns="50800" rIns="50800"/>
            <a:lstStyle/>
            <a:p>
              <a:pPr algn="ctr">
                <a:lnSpc>
                  <a:spcPts val="3123"/>
                </a:lnSpc>
              </a:pPr>
            </a:p>
          </p:txBody>
        </p:sp>
      </p:grpSp>
      <p:sp>
        <p:nvSpPr>
          <p:cNvPr name="Freeform 20" id="20"/>
          <p:cNvSpPr/>
          <p:nvPr/>
        </p:nvSpPr>
        <p:spPr>
          <a:xfrm flipH="false" flipV="false" rot="0">
            <a:off x="14651610" y="5813832"/>
            <a:ext cx="791499" cy="706413"/>
          </a:xfrm>
          <a:custGeom>
            <a:avLst/>
            <a:gdLst/>
            <a:ahLst/>
            <a:cxnLst/>
            <a:rect r="r" b="b" t="t" l="l"/>
            <a:pathLst>
              <a:path h="706413" w="791499">
                <a:moveTo>
                  <a:pt x="0" y="0"/>
                </a:moveTo>
                <a:lnTo>
                  <a:pt x="791499" y="0"/>
                </a:lnTo>
                <a:lnTo>
                  <a:pt x="791499" y="706413"/>
                </a:lnTo>
                <a:lnTo>
                  <a:pt x="0" y="7064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8440265" y="6636356"/>
            <a:ext cx="3902280" cy="360426"/>
          </a:xfrm>
          <a:prstGeom prst="rect">
            <a:avLst/>
          </a:prstGeom>
        </p:spPr>
        <p:txBody>
          <a:bodyPr anchor="t" rtlCol="false" tIns="0" lIns="0" bIns="0" rIns="0">
            <a:spAutoFit/>
          </a:bodyPr>
          <a:lstStyle/>
          <a:p>
            <a:pPr algn="ctr">
              <a:lnSpc>
                <a:spcPts val="2592"/>
              </a:lnSpc>
            </a:pPr>
            <a:r>
              <a:rPr lang="en-US" b="true" sz="2400" spc="-103">
                <a:solidFill>
                  <a:srgbClr val="231318"/>
                </a:solidFill>
                <a:latin typeface="Telegraf Bold"/>
                <a:ea typeface="Telegraf Bold"/>
                <a:cs typeface="Telegraf Bold"/>
                <a:sym typeface="Telegraf Bold"/>
              </a:rPr>
              <a:t>Quizzes and assessments</a:t>
            </a:r>
          </a:p>
        </p:txBody>
      </p:sp>
      <p:sp>
        <p:nvSpPr>
          <p:cNvPr name="Freeform 22" id="22"/>
          <p:cNvSpPr/>
          <p:nvPr/>
        </p:nvSpPr>
        <p:spPr>
          <a:xfrm flipH="false" flipV="false" rot="0">
            <a:off x="9942925" y="5994922"/>
            <a:ext cx="896959" cy="692901"/>
          </a:xfrm>
          <a:custGeom>
            <a:avLst/>
            <a:gdLst/>
            <a:ahLst/>
            <a:cxnLst/>
            <a:rect r="r" b="b" t="t" l="l"/>
            <a:pathLst>
              <a:path h="692901" w="896959">
                <a:moveTo>
                  <a:pt x="0" y="0"/>
                </a:moveTo>
                <a:lnTo>
                  <a:pt x="896959" y="0"/>
                </a:lnTo>
                <a:lnTo>
                  <a:pt x="896959" y="692900"/>
                </a:lnTo>
                <a:lnTo>
                  <a:pt x="0" y="692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4738269" y="1660810"/>
            <a:ext cx="618182" cy="641434"/>
          </a:xfrm>
          <a:custGeom>
            <a:avLst/>
            <a:gdLst/>
            <a:ahLst/>
            <a:cxnLst/>
            <a:rect r="r" b="b" t="t" l="l"/>
            <a:pathLst>
              <a:path h="641434" w="618182">
                <a:moveTo>
                  <a:pt x="0" y="0"/>
                </a:moveTo>
                <a:lnTo>
                  <a:pt x="618182" y="0"/>
                </a:lnTo>
                <a:lnTo>
                  <a:pt x="618182" y="641434"/>
                </a:lnTo>
                <a:lnTo>
                  <a:pt x="0" y="6414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5039887" y="0"/>
            <a:ext cx="1347609" cy="2850712"/>
          </a:xfrm>
          <a:custGeom>
            <a:avLst/>
            <a:gdLst/>
            <a:ahLst/>
            <a:cxnLst/>
            <a:rect r="r" b="b" t="t" l="l"/>
            <a:pathLst>
              <a:path h="2850712" w="1347609">
                <a:moveTo>
                  <a:pt x="0" y="0"/>
                </a:moveTo>
                <a:lnTo>
                  <a:pt x="1347609" y="0"/>
                </a:lnTo>
                <a:lnTo>
                  <a:pt x="1347609" y="2850712"/>
                </a:lnTo>
                <a:lnTo>
                  <a:pt x="0" y="28507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769432">
            <a:off x="-122611" y="8201286"/>
            <a:ext cx="1995565" cy="2613240"/>
          </a:xfrm>
          <a:custGeom>
            <a:avLst/>
            <a:gdLst/>
            <a:ahLst/>
            <a:cxnLst/>
            <a:rect r="r" b="b" t="t" l="l"/>
            <a:pathLst>
              <a:path h="2613240" w="1995565">
                <a:moveTo>
                  <a:pt x="0" y="0"/>
                </a:moveTo>
                <a:lnTo>
                  <a:pt x="1995565" y="0"/>
                </a:lnTo>
                <a:lnTo>
                  <a:pt x="1995565" y="2613240"/>
                </a:lnTo>
                <a:lnTo>
                  <a:pt x="0" y="261324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875171" y="8498497"/>
            <a:ext cx="1071606" cy="1052853"/>
          </a:xfrm>
          <a:custGeom>
            <a:avLst/>
            <a:gdLst/>
            <a:ahLst/>
            <a:cxnLst/>
            <a:rect r="r" b="b" t="t" l="l"/>
            <a:pathLst>
              <a:path h="1052853" w="1071606">
                <a:moveTo>
                  <a:pt x="0" y="0"/>
                </a:moveTo>
                <a:lnTo>
                  <a:pt x="1071606" y="0"/>
                </a:lnTo>
                <a:lnTo>
                  <a:pt x="1071606" y="1052853"/>
                </a:lnTo>
                <a:lnTo>
                  <a:pt x="0" y="105285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495713">
            <a:off x="6118841" y="8458091"/>
            <a:ext cx="1468168" cy="1174535"/>
          </a:xfrm>
          <a:custGeom>
            <a:avLst/>
            <a:gdLst/>
            <a:ahLst/>
            <a:cxnLst/>
            <a:rect r="r" b="b" t="t" l="l"/>
            <a:pathLst>
              <a:path h="1174535" w="1468168">
                <a:moveTo>
                  <a:pt x="0" y="0"/>
                </a:moveTo>
                <a:lnTo>
                  <a:pt x="1468169" y="0"/>
                </a:lnTo>
                <a:lnTo>
                  <a:pt x="1468169" y="1174535"/>
                </a:lnTo>
                <a:lnTo>
                  <a:pt x="0" y="117453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8" id="28"/>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9" id="29"/>
          <p:cNvSpPr txBox="true"/>
          <p:nvPr/>
        </p:nvSpPr>
        <p:spPr>
          <a:xfrm rot="0">
            <a:off x="1028700" y="2615949"/>
            <a:ext cx="6536035" cy="1966341"/>
          </a:xfrm>
          <a:prstGeom prst="rect">
            <a:avLst/>
          </a:prstGeom>
        </p:spPr>
        <p:txBody>
          <a:bodyPr anchor="t" rtlCol="false" tIns="0" lIns="0" bIns="0" rIns="0">
            <a:spAutoFit/>
          </a:bodyPr>
          <a:lstStyle/>
          <a:p>
            <a:pPr algn="l">
              <a:lnSpc>
                <a:spcPts val="7631"/>
              </a:lnSpc>
            </a:pPr>
            <a:r>
              <a:rPr lang="en-US" b="true" sz="7199" spc="-107">
                <a:solidFill>
                  <a:srgbClr val="44242D"/>
                </a:solidFill>
                <a:latin typeface="Monument Ultra-Bold"/>
                <a:ea typeface="Monument Ultra-Bold"/>
                <a:cs typeface="Monument Ultra-Bold"/>
                <a:sym typeface="Monument Ultra-Bold"/>
              </a:rPr>
              <a:t>KEY FEATURES</a:t>
            </a:r>
          </a:p>
        </p:txBody>
      </p:sp>
      <p:sp>
        <p:nvSpPr>
          <p:cNvPr name="TextBox 30" id="30"/>
          <p:cNvSpPr txBox="true"/>
          <p:nvPr/>
        </p:nvSpPr>
        <p:spPr>
          <a:xfrm rot="0">
            <a:off x="1028700" y="4668797"/>
            <a:ext cx="6536035" cy="1685290"/>
          </a:xfrm>
          <a:prstGeom prst="rect">
            <a:avLst/>
          </a:prstGeom>
        </p:spPr>
        <p:txBody>
          <a:bodyPr anchor="t" rtlCol="false" tIns="0" lIns="0" bIns="0" rIns="0">
            <a:spAutoFit/>
          </a:bodyPr>
          <a:lstStyle/>
          <a:p>
            <a:pPr algn="l">
              <a:lnSpc>
                <a:spcPts val="2660"/>
              </a:lnSpc>
            </a:pPr>
            <a:r>
              <a:rPr lang="en-US" sz="1900" spc="-81">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31" id="31"/>
          <p:cNvSpPr txBox="true"/>
          <p:nvPr/>
        </p:nvSpPr>
        <p:spPr>
          <a:xfrm rot="0">
            <a:off x="1028700" y="6439811"/>
            <a:ext cx="6536035" cy="1351915"/>
          </a:xfrm>
          <a:prstGeom prst="rect">
            <a:avLst/>
          </a:prstGeom>
        </p:spPr>
        <p:txBody>
          <a:bodyPr anchor="t" rtlCol="false" tIns="0" lIns="0" bIns="0" rIns="0">
            <a:spAutoFit/>
          </a:bodyPr>
          <a:lstStyle/>
          <a:p>
            <a:pPr algn="l">
              <a:lnSpc>
                <a:spcPts val="2660"/>
              </a:lnSpc>
            </a:pPr>
            <a:r>
              <a:rPr lang="en-US" sz="1900" spc="-81">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2" id="32"/>
          <p:cNvSpPr txBox="true"/>
          <p:nvPr/>
        </p:nvSpPr>
        <p:spPr>
          <a:xfrm rot="0">
            <a:off x="8515936" y="2803087"/>
            <a:ext cx="3750938" cy="1388110"/>
          </a:xfrm>
          <a:prstGeom prst="rect">
            <a:avLst/>
          </a:prstGeom>
        </p:spPr>
        <p:txBody>
          <a:bodyPr anchor="t" rtlCol="false" tIns="0" lIns="0" bIns="0" rIns="0">
            <a:spAutoFit/>
          </a:bodyPr>
          <a:lstStyle/>
          <a:p>
            <a:pPr algn="ctr">
              <a:lnSpc>
                <a:spcPts val="2239"/>
              </a:lnSpc>
            </a:pPr>
            <a:r>
              <a:rPr lang="en-US" sz="1599" spc="-68">
                <a:solidFill>
                  <a:srgbClr val="FFFBF7"/>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3" id="33"/>
          <p:cNvSpPr txBox="true"/>
          <p:nvPr/>
        </p:nvSpPr>
        <p:spPr>
          <a:xfrm rot="0">
            <a:off x="8440265" y="2418355"/>
            <a:ext cx="3902280" cy="360426"/>
          </a:xfrm>
          <a:prstGeom prst="rect">
            <a:avLst/>
          </a:prstGeom>
        </p:spPr>
        <p:txBody>
          <a:bodyPr anchor="t" rtlCol="false" tIns="0" lIns="0" bIns="0" rIns="0">
            <a:spAutoFit/>
          </a:bodyPr>
          <a:lstStyle/>
          <a:p>
            <a:pPr algn="ctr">
              <a:lnSpc>
                <a:spcPts val="2592"/>
              </a:lnSpc>
            </a:pPr>
            <a:r>
              <a:rPr lang="en-US" b="true" sz="2400" spc="-103">
                <a:solidFill>
                  <a:srgbClr val="C1F52F"/>
                </a:solidFill>
                <a:latin typeface="Telegraf Bold"/>
                <a:ea typeface="Telegraf Bold"/>
                <a:cs typeface="Telegraf Bold"/>
                <a:sym typeface="Telegraf Bold"/>
              </a:rPr>
              <a:t>Interactive video lessons</a:t>
            </a:r>
          </a:p>
        </p:txBody>
      </p:sp>
      <p:sp>
        <p:nvSpPr>
          <p:cNvPr name="TextBox 34" id="34"/>
          <p:cNvSpPr txBox="true"/>
          <p:nvPr/>
        </p:nvSpPr>
        <p:spPr>
          <a:xfrm rot="0">
            <a:off x="13171891" y="7021087"/>
            <a:ext cx="3750938" cy="1388110"/>
          </a:xfrm>
          <a:prstGeom prst="rect">
            <a:avLst/>
          </a:prstGeom>
        </p:spPr>
        <p:txBody>
          <a:bodyPr anchor="t" rtlCol="false" tIns="0" lIns="0" bIns="0" rIns="0">
            <a:spAutoFit/>
          </a:bodyPr>
          <a:lstStyle/>
          <a:p>
            <a:pPr algn="ctr">
              <a:lnSpc>
                <a:spcPts val="2239"/>
              </a:lnSpc>
            </a:pPr>
            <a:r>
              <a:rPr lang="en-US" sz="1599" spc="-68">
                <a:solidFill>
                  <a:srgbClr val="FFFBF7"/>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5" id="35"/>
          <p:cNvSpPr txBox="true"/>
          <p:nvPr/>
        </p:nvSpPr>
        <p:spPr>
          <a:xfrm rot="0">
            <a:off x="13096220" y="6636356"/>
            <a:ext cx="3902280" cy="360426"/>
          </a:xfrm>
          <a:prstGeom prst="rect">
            <a:avLst/>
          </a:prstGeom>
        </p:spPr>
        <p:txBody>
          <a:bodyPr anchor="t" rtlCol="false" tIns="0" lIns="0" bIns="0" rIns="0">
            <a:spAutoFit/>
          </a:bodyPr>
          <a:lstStyle/>
          <a:p>
            <a:pPr algn="ctr">
              <a:lnSpc>
                <a:spcPts val="2592"/>
              </a:lnSpc>
            </a:pPr>
            <a:r>
              <a:rPr lang="en-US" b="true" sz="2400" spc="-103">
                <a:solidFill>
                  <a:srgbClr val="C1F52F"/>
                </a:solidFill>
                <a:latin typeface="Telegraf Bold"/>
                <a:ea typeface="Telegraf Bold"/>
                <a:cs typeface="Telegraf Bold"/>
                <a:sym typeface="Telegraf Bold"/>
              </a:rPr>
              <a:t>Collaborative learning tools</a:t>
            </a:r>
          </a:p>
        </p:txBody>
      </p:sp>
      <p:sp>
        <p:nvSpPr>
          <p:cNvPr name="TextBox 36" id="36"/>
          <p:cNvSpPr txBox="true"/>
          <p:nvPr/>
        </p:nvSpPr>
        <p:spPr>
          <a:xfrm rot="0">
            <a:off x="8515936" y="7021087"/>
            <a:ext cx="3750938" cy="1388110"/>
          </a:xfrm>
          <a:prstGeom prst="rect">
            <a:avLst/>
          </a:prstGeom>
        </p:spPr>
        <p:txBody>
          <a:bodyPr anchor="t" rtlCol="false" tIns="0" lIns="0" bIns="0" rIns="0">
            <a:spAutoFit/>
          </a:bodyPr>
          <a:lstStyle/>
          <a:p>
            <a:pPr algn="ctr">
              <a:lnSpc>
                <a:spcPts val="2239"/>
              </a:lnSpc>
            </a:pPr>
            <a:r>
              <a:rPr lang="en-US" sz="1599" spc="-68">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7" id="37"/>
          <p:cNvSpPr txBox="true"/>
          <p:nvPr/>
        </p:nvSpPr>
        <p:spPr>
          <a:xfrm rot="0">
            <a:off x="13171891" y="2803087"/>
            <a:ext cx="3750938" cy="1388110"/>
          </a:xfrm>
          <a:prstGeom prst="rect">
            <a:avLst/>
          </a:prstGeom>
        </p:spPr>
        <p:txBody>
          <a:bodyPr anchor="t" rtlCol="false" tIns="0" lIns="0" bIns="0" rIns="0">
            <a:spAutoFit/>
          </a:bodyPr>
          <a:lstStyle/>
          <a:p>
            <a:pPr algn="ctr">
              <a:lnSpc>
                <a:spcPts val="2239"/>
              </a:lnSpc>
            </a:pPr>
            <a:r>
              <a:rPr lang="en-US" sz="1599" spc="-68">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8" id="38"/>
          <p:cNvSpPr txBox="true"/>
          <p:nvPr/>
        </p:nvSpPr>
        <p:spPr>
          <a:xfrm rot="0">
            <a:off x="13096220" y="2418355"/>
            <a:ext cx="3902280" cy="360426"/>
          </a:xfrm>
          <a:prstGeom prst="rect">
            <a:avLst/>
          </a:prstGeom>
        </p:spPr>
        <p:txBody>
          <a:bodyPr anchor="t" rtlCol="false" tIns="0" lIns="0" bIns="0" rIns="0">
            <a:spAutoFit/>
          </a:bodyPr>
          <a:lstStyle/>
          <a:p>
            <a:pPr algn="ctr">
              <a:lnSpc>
                <a:spcPts val="2592"/>
              </a:lnSpc>
            </a:pPr>
            <a:r>
              <a:rPr lang="en-US" b="true" sz="2400" spc="-103">
                <a:solidFill>
                  <a:srgbClr val="231318"/>
                </a:solidFill>
                <a:latin typeface="Telegraf Bold"/>
                <a:ea typeface="Telegraf Bold"/>
                <a:cs typeface="Telegraf Bold"/>
                <a:sym typeface="Telegraf Bold"/>
              </a:rPr>
              <a:t>Controls and reporting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13214" y="6866052"/>
            <a:ext cx="4928479" cy="4755982"/>
          </a:xfrm>
          <a:custGeom>
            <a:avLst/>
            <a:gdLst/>
            <a:ahLst/>
            <a:cxnLst/>
            <a:rect r="r" b="b" t="t" l="l"/>
            <a:pathLst>
              <a:path h="4755982" w="4928479">
                <a:moveTo>
                  <a:pt x="0" y="0"/>
                </a:moveTo>
                <a:lnTo>
                  <a:pt x="4928479" y="0"/>
                </a:lnTo>
                <a:lnTo>
                  <a:pt x="4928479" y="4755982"/>
                </a:lnTo>
                <a:lnTo>
                  <a:pt x="0" y="47559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5955540"/>
            <a:ext cx="3905604" cy="3302760"/>
            <a:chOff x="0" y="0"/>
            <a:chExt cx="1262153" cy="1067335"/>
          </a:xfrm>
        </p:grpSpPr>
        <p:sp>
          <p:nvSpPr>
            <p:cNvPr name="Freeform 8" id="8"/>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44242D"/>
            </a:solidFill>
          </p:spPr>
        </p:sp>
        <p:sp>
          <p:nvSpPr>
            <p:cNvPr name="TextBox 9" id="9"/>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grpSp>
        <p:nvGrpSpPr>
          <p:cNvPr name="Group 10" id="10"/>
          <p:cNvGrpSpPr/>
          <p:nvPr/>
        </p:nvGrpSpPr>
        <p:grpSpPr>
          <a:xfrm rot="0">
            <a:off x="13353696" y="5955540"/>
            <a:ext cx="3905604" cy="3302760"/>
            <a:chOff x="0" y="0"/>
            <a:chExt cx="1262153" cy="1067335"/>
          </a:xfrm>
        </p:grpSpPr>
        <p:sp>
          <p:nvSpPr>
            <p:cNvPr name="Freeform 11" id="11"/>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FFFFFF"/>
            </a:solidFill>
            <a:ln w="57150" cap="rnd">
              <a:solidFill>
                <a:srgbClr val="F9F3ED"/>
              </a:solidFill>
              <a:prstDash val="solid"/>
              <a:round/>
            </a:ln>
          </p:spPr>
        </p:sp>
        <p:sp>
          <p:nvSpPr>
            <p:cNvPr name="TextBox 12" id="12"/>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grpSp>
        <p:nvGrpSpPr>
          <p:cNvPr name="Group 13" id="13"/>
          <p:cNvGrpSpPr/>
          <p:nvPr/>
        </p:nvGrpSpPr>
        <p:grpSpPr>
          <a:xfrm rot="0">
            <a:off x="9244819" y="5955540"/>
            <a:ext cx="3905604" cy="3302760"/>
            <a:chOff x="0" y="0"/>
            <a:chExt cx="1262153" cy="1067335"/>
          </a:xfrm>
        </p:grpSpPr>
        <p:sp>
          <p:nvSpPr>
            <p:cNvPr name="Freeform 14" id="14"/>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44242D"/>
            </a:solidFill>
          </p:spPr>
        </p:sp>
        <p:sp>
          <p:nvSpPr>
            <p:cNvPr name="TextBox 15" id="15"/>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grpSp>
        <p:nvGrpSpPr>
          <p:cNvPr name="Group 16" id="16"/>
          <p:cNvGrpSpPr/>
          <p:nvPr/>
        </p:nvGrpSpPr>
        <p:grpSpPr>
          <a:xfrm rot="0">
            <a:off x="5139190" y="5955540"/>
            <a:ext cx="3905604" cy="3302760"/>
            <a:chOff x="0" y="0"/>
            <a:chExt cx="1262153" cy="1067335"/>
          </a:xfrm>
        </p:grpSpPr>
        <p:sp>
          <p:nvSpPr>
            <p:cNvPr name="Freeform 17" id="17"/>
            <p:cNvSpPr/>
            <p:nvPr/>
          </p:nvSpPr>
          <p:spPr>
            <a:xfrm flipH="false" flipV="false" rot="0">
              <a:off x="0" y="0"/>
              <a:ext cx="1262153" cy="1067335"/>
            </a:xfrm>
            <a:custGeom>
              <a:avLst/>
              <a:gdLst/>
              <a:ahLst/>
              <a:cxnLst/>
              <a:rect r="r" b="b" t="t" l="l"/>
              <a:pathLst>
                <a:path h="1067335" w="1262153">
                  <a:moveTo>
                    <a:pt x="71361" y="0"/>
                  </a:moveTo>
                  <a:lnTo>
                    <a:pt x="1190792" y="0"/>
                  </a:lnTo>
                  <a:cubicBezTo>
                    <a:pt x="1230204" y="0"/>
                    <a:pt x="1262153" y="31950"/>
                    <a:pt x="1262153" y="71361"/>
                  </a:cubicBezTo>
                  <a:lnTo>
                    <a:pt x="1262153" y="995974"/>
                  </a:lnTo>
                  <a:cubicBezTo>
                    <a:pt x="1262153" y="1014900"/>
                    <a:pt x="1254635" y="1033051"/>
                    <a:pt x="1241252" y="1046434"/>
                  </a:cubicBezTo>
                  <a:cubicBezTo>
                    <a:pt x="1227869" y="1059817"/>
                    <a:pt x="1209718" y="1067335"/>
                    <a:pt x="1190792" y="1067335"/>
                  </a:cubicBezTo>
                  <a:lnTo>
                    <a:pt x="71361" y="1067335"/>
                  </a:lnTo>
                  <a:cubicBezTo>
                    <a:pt x="52435" y="1067335"/>
                    <a:pt x="34284" y="1059817"/>
                    <a:pt x="20901" y="1046434"/>
                  </a:cubicBezTo>
                  <a:cubicBezTo>
                    <a:pt x="7518" y="1033051"/>
                    <a:pt x="0" y="1014900"/>
                    <a:pt x="0" y="995974"/>
                  </a:cubicBezTo>
                  <a:lnTo>
                    <a:pt x="0" y="71361"/>
                  </a:lnTo>
                  <a:cubicBezTo>
                    <a:pt x="0" y="52435"/>
                    <a:pt x="7518" y="34284"/>
                    <a:pt x="20901" y="20901"/>
                  </a:cubicBezTo>
                  <a:cubicBezTo>
                    <a:pt x="34284" y="7518"/>
                    <a:pt x="52435" y="0"/>
                    <a:pt x="71361" y="0"/>
                  </a:cubicBezTo>
                  <a:close/>
                </a:path>
              </a:pathLst>
            </a:custGeom>
            <a:solidFill>
              <a:srgbClr val="FFFFFF"/>
            </a:solidFill>
            <a:ln w="57150" cap="rnd">
              <a:solidFill>
                <a:srgbClr val="F9F3ED"/>
              </a:solidFill>
              <a:prstDash val="solid"/>
              <a:round/>
            </a:ln>
          </p:spPr>
        </p:sp>
        <p:sp>
          <p:nvSpPr>
            <p:cNvPr name="TextBox 18" id="18"/>
            <p:cNvSpPr txBox="true"/>
            <p:nvPr/>
          </p:nvSpPr>
          <p:spPr>
            <a:xfrm>
              <a:off x="0" y="-76200"/>
              <a:ext cx="1262153" cy="1143535"/>
            </a:xfrm>
            <a:prstGeom prst="rect">
              <a:avLst/>
            </a:prstGeom>
          </p:spPr>
          <p:txBody>
            <a:bodyPr anchor="ctr" rtlCol="false" tIns="50800" lIns="50800" bIns="50800" rIns="50800"/>
            <a:lstStyle/>
            <a:p>
              <a:pPr algn="ctr">
                <a:lnSpc>
                  <a:spcPts val="3123"/>
                </a:lnSpc>
              </a:pPr>
            </a:p>
          </p:txBody>
        </p:sp>
      </p:grpSp>
      <p:sp>
        <p:nvSpPr>
          <p:cNvPr name="Freeform 19" id="19"/>
          <p:cNvSpPr/>
          <p:nvPr/>
        </p:nvSpPr>
        <p:spPr>
          <a:xfrm flipH="false" flipV="false" rot="0">
            <a:off x="15022495" y="6328971"/>
            <a:ext cx="546961" cy="546961"/>
          </a:xfrm>
          <a:custGeom>
            <a:avLst/>
            <a:gdLst/>
            <a:ahLst/>
            <a:cxnLst/>
            <a:rect r="r" b="b" t="t" l="l"/>
            <a:pathLst>
              <a:path h="546961" w="546961">
                <a:moveTo>
                  <a:pt x="0" y="0"/>
                </a:moveTo>
                <a:lnTo>
                  <a:pt x="546961" y="0"/>
                </a:lnTo>
                <a:lnTo>
                  <a:pt x="546961" y="546961"/>
                </a:lnTo>
                <a:lnTo>
                  <a:pt x="0" y="546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998772" y="6279162"/>
            <a:ext cx="430420" cy="596770"/>
          </a:xfrm>
          <a:custGeom>
            <a:avLst/>
            <a:gdLst/>
            <a:ahLst/>
            <a:cxnLst/>
            <a:rect r="r" b="b" t="t" l="l"/>
            <a:pathLst>
              <a:path h="596770" w="430420">
                <a:moveTo>
                  <a:pt x="0" y="0"/>
                </a:moveTo>
                <a:lnTo>
                  <a:pt x="430421" y="0"/>
                </a:lnTo>
                <a:lnTo>
                  <a:pt x="430421" y="596770"/>
                </a:lnTo>
                <a:lnTo>
                  <a:pt x="0" y="596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761619" y="6438948"/>
            <a:ext cx="655886" cy="436984"/>
          </a:xfrm>
          <a:custGeom>
            <a:avLst/>
            <a:gdLst/>
            <a:ahLst/>
            <a:cxnLst/>
            <a:rect r="r" b="b" t="t" l="l"/>
            <a:pathLst>
              <a:path h="436984" w="655886">
                <a:moveTo>
                  <a:pt x="0" y="0"/>
                </a:moveTo>
                <a:lnTo>
                  <a:pt x="655886" y="0"/>
                </a:lnTo>
                <a:lnTo>
                  <a:pt x="655886" y="436984"/>
                </a:lnTo>
                <a:lnTo>
                  <a:pt x="0" y="436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2690817" y="6289041"/>
            <a:ext cx="581371" cy="577011"/>
          </a:xfrm>
          <a:custGeom>
            <a:avLst/>
            <a:gdLst/>
            <a:ahLst/>
            <a:cxnLst/>
            <a:rect r="r" b="b" t="t" l="l"/>
            <a:pathLst>
              <a:path h="577011" w="581371">
                <a:moveTo>
                  <a:pt x="0" y="0"/>
                </a:moveTo>
                <a:lnTo>
                  <a:pt x="581371" y="0"/>
                </a:lnTo>
                <a:lnTo>
                  <a:pt x="581371" y="577011"/>
                </a:lnTo>
                <a:lnTo>
                  <a:pt x="0" y="5770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3" id="23"/>
          <p:cNvGrpSpPr/>
          <p:nvPr/>
        </p:nvGrpSpPr>
        <p:grpSpPr>
          <a:xfrm rot="-103440">
            <a:off x="5822230" y="4085580"/>
            <a:ext cx="6643540" cy="805356"/>
            <a:chOff x="0" y="0"/>
            <a:chExt cx="1749739" cy="212110"/>
          </a:xfrm>
        </p:grpSpPr>
        <p:sp>
          <p:nvSpPr>
            <p:cNvPr name="Freeform 24" id="24"/>
            <p:cNvSpPr/>
            <p:nvPr/>
          </p:nvSpPr>
          <p:spPr>
            <a:xfrm flipH="false" flipV="false" rot="0">
              <a:off x="0" y="0"/>
              <a:ext cx="1749739" cy="212110"/>
            </a:xfrm>
            <a:custGeom>
              <a:avLst/>
              <a:gdLst/>
              <a:ahLst/>
              <a:cxnLst/>
              <a:rect r="r" b="b" t="t" l="l"/>
              <a:pathLst>
                <a:path h="212110" w="1749739">
                  <a:moveTo>
                    <a:pt x="0" y="0"/>
                  </a:moveTo>
                  <a:lnTo>
                    <a:pt x="1749739" y="0"/>
                  </a:lnTo>
                  <a:lnTo>
                    <a:pt x="1749739" y="212110"/>
                  </a:lnTo>
                  <a:lnTo>
                    <a:pt x="0" y="212110"/>
                  </a:lnTo>
                  <a:close/>
                </a:path>
              </a:pathLst>
            </a:custGeom>
            <a:solidFill>
              <a:srgbClr val="C1F52F"/>
            </a:solidFill>
          </p:spPr>
        </p:sp>
        <p:sp>
          <p:nvSpPr>
            <p:cNvPr name="TextBox 25" id="25"/>
            <p:cNvSpPr txBox="true"/>
            <p:nvPr/>
          </p:nvSpPr>
          <p:spPr>
            <a:xfrm>
              <a:off x="0" y="-76200"/>
              <a:ext cx="1749739" cy="288310"/>
            </a:xfrm>
            <a:prstGeom prst="rect">
              <a:avLst/>
            </a:prstGeom>
          </p:spPr>
          <p:txBody>
            <a:bodyPr anchor="ctr" rtlCol="false" tIns="50800" lIns="50800" bIns="50800" rIns="50800"/>
            <a:lstStyle/>
            <a:p>
              <a:pPr algn="ctr">
                <a:lnSpc>
                  <a:spcPts val="3123"/>
                </a:lnSpc>
              </a:pPr>
            </a:p>
          </p:txBody>
        </p:sp>
      </p:grpSp>
      <p:sp>
        <p:nvSpPr>
          <p:cNvPr name="TextBox 26" id="26"/>
          <p:cNvSpPr txBox="true"/>
          <p:nvPr/>
        </p:nvSpPr>
        <p:spPr>
          <a:xfrm rot="-103440">
            <a:off x="6293879" y="4266899"/>
            <a:ext cx="5699955" cy="433197"/>
          </a:xfrm>
          <a:prstGeom prst="rect">
            <a:avLst/>
          </a:prstGeom>
        </p:spPr>
        <p:txBody>
          <a:bodyPr anchor="t" rtlCol="false" tIns="0" lIns="0" bIns="0" rIns="0">
            <a:spAutoFit/>
          </a:bodyPr>
          <a:lstStyle/>
          <a:p>
            <a:pPr algn="ctr">
              <a:lnSpc>
                <a:spcPts val="3024"/>
              </a:lnSpc>
            </a:pPr>
            <a:r>
              <a:rPr lang="en-US" b="true" sz="2800" spc="-120">
                <a:solidFill>
                  <a:srgbClr val="44242D"/>
                </a:solidFill>
                <a:latin typeface="Telegraf Bold"/>
                <a:ea typeface="Telegraf Bold"/>
                <a:cs typeface="Telegraf Bold"/>
                <a:sym typeface="Telegraf Bold"/>
              </a:rPr>
              <a:t>CUTTING EDGE TECHNOLOGY</a:t>
            </a:r>
          </a:p>
        </p:txBody>
      </p:sp>
      <p:sp>
        <p:nvSpPr>
          <p:cNvPr name="Freeform 27" id="27"/>
          <p:cNvSpPr/>
          <p:nvPr/>
        </p:nvSpPr>
        <p:spPr>
          <a:xfrm flipH="false" flipV="false" rot="0">
            <a:off x="13353696" y="-1253926"/>
            <a:ext cx="5693427" cy="3515691"/>
          </a:xfrm>
          <a:custGeom>
            <a:avLst/>
            <a:gdLst/>
            <a:ahLst/>
            <a:cxnLst/>
            <a:rect r="r" b="b" t="t" l="l"/>
            <a:pathLst>
              <a:path h="3515691" w="5693427">
                <a:moveTo>
                  <a:pt x="0" y="0"/>
                </a:moveTo>
                <a:lnTo>
                  <a:pt x="5693427" y="0"/>
                </a:lnTo>
                <a:lnTo>
                  <a:pt x="5693427" y="3515691"/>
                </a:lnTo>
                <a:lnTo>
                  <a:pt x="0" y="35156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2304998" y="2808048"/>
            <a:ext cx="13678005" cy="1680210"/>
          </a:xfrm>
          <a:prstGeom prst="rect">
            <a:avLst/>
          </a:prstGeom>
        </p:spPr>
        <p:txBody>
          <a:bodyPr anchor="t" rtlCol="false" tIns="0" lIns="0" bIns="0" rIns="0">
            <a:spAutoFit/>
          </a:bodyPr>
          <a:lstStyle/>
          <a:p>
            <a:pPr algn="ctr">
              <a:lnSpc>
                <a:spcPts val="12720"/>
              </a:lnSpc>
            </a:pPr>
            <a:r>
              <a:rPr lang="en-US" b="true" sz="12000" spc="-179">
                <a:solidFill>
                  <a:srgbClr val="44242D"/>
                </a:solidFill>
                <a:latin typeface="Monument Ultra-Bold"/>
                <a:ea typeface="Monument Ultra-Bold"/>
                <a:cs typeface="Monument Ultra-Bold"/>
                <a:sym typeface="Monument Ultra-Bold"/>
              </a:rPr>
              <a:t>TECHNOLOGY</a:t>
            </a:r>
          </a:p>
        </p:txBody>
      </p:sp>
      <p:sp>
        <p:nvSpPr>
          <p:cNvPr name="Freeform 29" id="29"/>
          <p:cNvSpPr/>
          <p:nvPr/>
        </p:nvSpPr>
        <p:spPr>
          <a:xfrm flipH="false" flipV="false" rot="0">
            <a:off x="11975361" y="4410005"/>
            <a:ext cx="754121" cy="599526"/>
          </a:xfrm>
          <a:custGeom>
            <a:avLst/>
            <a:gdLst/>
            <a:ahLst/>
            <a:cxnLst/>
            <a:rect r="r" b="b" t="t" l="l"/>
            <a:pathLst>
              <a:path h="599526" w="754121">
                <a:moveTo>
                  <a:pt x="0" y="0"/>
                </a:moveTo>
                <a:lnTo>
                  <a:pt x="754121" y="0"/>
                </a:lnTo>
                <a:lnTo>
                  <a:pt x="754121" y="599526"/>
                </a:lnTo>
                <a:lnTo>
                  <a:pt x="0" y="5995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true" rot="-170771">
            <a:off x="4606589" y="4274772"/>
            <a:ext cx="891446" cy="694214"/>
          </a:xfrm>
          <a:custGeom>
            <a:avLst/>
            <a:gdLst/>
            <a:ahLst/>
            <a:cxnLst/>
            <a:rect r="r" b="b" t="t" l="l"/>
            <a:pathLst>
              <a:path h="694214" w="891446">
                <a:moveTo>
                  <a:pt x="0" y="694214"/>
                </a:moveTo>
                <a:lnTo>
                  <a:pt x="891446" y="694214"/>
                </a:lnTo>
                <a:lnTo>
                  <a:pt x="891446" y="0"/>
                </a:lnTo>
                <a:lnTo>
                  <a:pt x="0" y="0"/>
                </a:lnTo>
                <a:lnTo>
                  <a:pt x="0" y="694214"/>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1" id="31"/>
          <p:cNvSpPr/>
          <p:nvPr/>
        </p:nvSpPr>
        <p:spPr>
          <a:xfrm flipH="false" flipV="false" rot="945850">
            <a:off x="15883955" y="425652"/>
            <a:ext cx="1336503" cy="2500260"/>
          </a:xfrm>
          <a:custGeom>
            <a:avLst/>
            <a:gdLst/>
            <a:ahLst/>
            <a:cxnLst/>
            <a:rect r="r" b="b" t="t" l="l"/>
            <a:pathLst>
              <a:path h="2500260" w="1336503">
                <a:moveTo>
                  <a:pt x="0" y="0"/>
                </a:moveTo>
                <a:lnTo>
                  <a:pt x="1336503" y="0"/>
                </a:lnTo>
                <a:lnTo>
                  <a:pt x="1336503" y="2500260"/>
                </a:lnTo>
                <a:lnTo>
                  <a:pt x="0" y="250026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2" id="32"/>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33" id="33"/>
          <p:cNvSpPr txBox="true"/>
          <p:nvPr/>
        </p:nvSpPr>
        <p:spPr>
          <a:xfrm rot="0">
            <a:off x="1405823" y="7575419"/>
            <a:ext cx="3184080" cy="1259840"/>
          </a:xfrm>
          <a:prstGeom prst="rect">
            <a:avLst/>
          </a:prstGeom>
        </p:spPr>
        <p:txBody>
          <a:bodyPr anchor="t" rtlCol="false" tIns="0" lIns="0" bIns="0" rIns="0">
            <a:spAutoFit/>
          </a:bodyPr>
          <a:lstStyle/>
          <a:p>
            <a:pPr algn="ctr">
              <a:lnSpc>
                <a:spcPts val="1960"/>
              </a:lnSpc>
            </a:pPr>
            <a:r>
              <a:rPr lang="en-US" sz="1400" spc="-60">
                <a:solidFill>
                  <a:srgbClr val="FFFBF7"/>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4" id="34"/>
          <p:cNvSpPr txBox="true"/>
          <p:nvPr/>
        </p:nvSpPr>
        <p:spPr>
          <a:xfrm rot="0">
            <a:off x="1701129"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C1F52F"/>
                </a:solidFill>
                <a:latin typeface="Telegraf Bold"/>
                <a:ea typeface="Telegraf Bold"/>
                <a:cs typeface="Telegraf Bold"/>
                <a:sym typeface="Telegraf Bold"/>
              </a:rPr>
              <a:t>Machine learning algorithms</a:t>
            </a:r>
          </a:p>
        </p:txBody>
      </p:sp>
      <p:sp>
        <p:nvSpPr>
          <p:cNvPr name="TextBox 35" id="35"/>
          <p:cNvSpPr txBox="true"/>
          <p:nvPr/>
        </p:nvSpPr>
        <p:spPr>
          <a:xfrm rot="0">
            <a:off x="13730819" y="7575419"/>
            <a:ext cx="3184080" cy="1259840"/>
          </a:xfrm>
          <a:prstGeom prst="rect">
            <a:avLst/>
          </a:prstGeom>
        </p:spPr>
        <p:txBody>
          <a:bodyPr anchor="t" rtlCol="false" tIns="0" lIns="0" bIns="0" rIns="0">
            <a:spAutoFit/>
          </a:bodyPr>
          <a:lstStyle/>
          <a:p>
            <a:pPr algn="ctr">
              <a:lnSpc>
                <a:spcPts val="1960"/>
              </a:lnSpc>
            </a:pPr>
            <a:r>
              <a:rPr lang="en-US" sz="1400" spc="-60">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6" id="36"/>
          <p:cNvSpPr txBox="true"/>
          <p:nvPr/>
        </p:nvSpPr>
        <p:spPr>
          <a:xfrm rot="0">
            <a:off x="14026124"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231318"/>
                </a:solidFill>
                <a:latin typeface="Telegraf Bold"/>
                <a:ea typeface="Telegraf Bold"/>
                <a:cs typeface="Telegraf Bold"/>
                <a:sym typeface="Telegraf Bold"/>
              </a:rPr>
              <a:t>Cross platform compatibility</a:t>
            </a:r>
          </a:p>
        </p:txBody>
      </p:sp>
      <p:sp>
        <p:nvSpPr>
          <p:cNvPr name="TextBox 37" id="37"/>
          <p:cNvSpPr txBox="true"/>
          <p:nvPr/>
        </p:nvSpPr>
        <p:spPr>
          <a:xfrm rot="0">
            <a:off x="9621942" y="7575419"/>
            <a:ext cx="3184080" cy="1259840"/>
          </a:xfrm>
          <a:prstGeom prst="rect">
            <a:avLst/>
          </a:prstGeom>
        </p:spPr>
        <p:txBody>
          <a:bodyPr anchor="t" rtlCol="false" tIns="0" lIns="0" bIns="0" rIns="0">
            <a:spAutoFit/>
          </a:bodyPr>
          <a:lstStyle/>
          <a:p>
            <a:pPr algn="ctr">
              <a:lnSpc>
                <a:spcPts val="1960"/>
              </a:lnSpc>
            </a:pPr>
            <a:r>
              <a:rPr lang="en-US" sz="1400" spc="-60">
                <a:solidFill>
                  <a:srgbClr val="FFFBF7"/>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38" id="38"/>
          <p:cNvSpPr txBox="true"/>
          <p:nvPr/>
        </p:nvSpPr>
        <p:spPr>
          <a:xfrm rot="0">
            <a:off x="9917248"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C1F52F"/>
                </a:solidFill>
                <a:latin typeface="Telegraf Bold"/>
                <a:ea typeface="Telegraf Bold"/>
                <a:cs typeface="Telegraf Bold"/>
                <a:sym typeface="Telegraf Bold"/>
              </a:rPr>
              <a:t>Secure and scalable architecture</a:t>
            </a:r>
          </a:p>
        </p:txBody>
      </p:sp>
      <p:sp>
        <p:nvSpPr>
          <p:cNvPr name="TextBox 39" id="39"/>
          <p:cNvSpPr txBox="true"/>
          <p:nvPr/>
        </p:nvSpPr>
        <p:spPr>
          <a:xfrm rot="0">
            <a:off x="5516313" y="7575419"/>
            <a:ext cx="3184080" cy="1259840"/>
          </a:xfrm>
          <a:prstGeom prst="rect">
            <a:avLst/>
          </a:prstGeom>
        </p:spPr>
        <p:txBody>
          <a:bodyPr anchor="t" rtlCol="false" tIns="0" lIns="0" bIns="0" rIns="0">
            <a:spAutoFit/>
          </a:bodyPr>
          <a:lstStyle/>
          <a:p>
            <a:pPr algn="ctr">
              <a:lnSpc>
                <a:spcPts val="1960"/>
              </a:lnSpc>
            </a:pPr>
            <a:r>
              <a:rPr lang="en-US" sz="1400" spc="-60">
                <a:solidFill>
                  <a:srgbClr val="231318"/>
                </a:solidFill>
                <a:latin typeface="Telegraf"/>
                <a:ea typeface="Telegraf"/>
                <a:cs typeface="Telegraf"/>
                <a:sym typeface="Telegraf"/>
              </a:rPr>
              <a:t>Lorem ipsum dolor sit amet, consectetur adipiscing elit. Quisque molestie nisl eu sem tristique, sit amet convallis ex aliquam. Maecenas varius lectus hendrerit augue blandit, ut posuere erat aliquam. </a:t>
            </a:r>
          </a:p>
        </p:txBody>
      </p:sp>
      <p:sp>
        <p:nvSpPr>
          <p:cNvPr name="TextBox 40" id="40"/>
          <p:cNvSpPr txBox="true"/>
          <p:nvPr/>
        </p:nvSpPr>
        <p:spPr>
          <a:xfrm rot="0">
            <a:off x="5811619" y="6942607"/>
            <a:ext cx="2593468" cy="624078"/>
          </a:xfrm>
          <a:prstGeom prst="rect">
            <a:avLst/>
          </a:prstGeom>
        </p:spPr>
        <p:txBody>
          <a:bodyPr anchor="t" rtlCol="false" tIns="0" lIns="0" bIns="0" rIns="0">
            <a:spAutoFit/>
          </a:bodyPr>
          <a:lstStyle/>
          <a:p>
            <a:pPr algn="ctr">
              <a:lnSpc>
                <a:spcPts val="2375"/>
              </a:lnSpc>
            </a:pPr>
            <a:r>
              <a:rPr lang="en-US" b="true" sz="2199" spc="-94">
                <a:solidFill>
                  <a:srgbClr val="231318"/>
                </a:solidFill>
                <a:latin typeface="Telegraf Bold"/>
                <a:ea typeface="Telegraf Bold"/>
                <a:cs typeface="Telegraf Bold"/>
                <a:sym typeface="Telegraf Bold"/>
              </a:rPr>
              <a:t>Cloud based infrastructure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768265"/>
            <a:ext cx="6536035" cy="1966341"/>
          </a:xfrm>
          <a:prstGeom prst="rect">
            <a:avLst/>
          </a:prstGeom>
        </p:spPr>
        <p:txBody>
          <a:bodyPr anchor="t" rtlCol="false" tIns="0" lIns="0" bIns="0" rIns="0">
            <a:spAutoFit/>
          </a:bodyPr>
          <a:lstStyle/>
          <a:p>
            <a:pPr algn="l">
              <a:lnSpc>
                <a:spcPts val="7631"/>
              </a:lnSpc>
            </a:pPr>
            <a:r>
              <a:rPr lang="en-US" b="true" sz="7199" spc="-107">
                <a:solidFill>
                  <a:srgbClr val="44242D"/>
                </a:solidFill>
                <a:latin typeface="Monument Ultra-Bold"/>
                <a:ea typeface="Monument Ultra-Bold"/>
                <a:cs typeface="Monument Ultra-Bold"/>
                <a:sym typeface="Monument Ultra-Bold"/>
              </a:rPr>
              <a:t>BUSINESS MODEL</a:t>
            </a:r>
          </a:p>
        </p:txBody>
      </p:sp>
      <p:sp>
        <p:nvSpPr>
          <p:cNvPr name="Freeform 7" id="7"/>
          <p:cNvSpPr/>
          <p:nvPr/>
        </p:nvSpPr>
        <p:spPr>
          <a:xfrm flipH="false" flipV="true" rot="-1111515">
            <a:off x="5515645" y="3713519"/>
            <a:ext cx="1625983" cy="1076232"/>
          </a:xfrm>
          <a:custGeom>
            <a:avLst/>
            <a:gdLst/>
            <a:ahLst/>
            <a:cxnLst/>
            <a:rect r="r" b="b" t="t" l="l"/>
            <a:pathLst>
              <a:path h="1076232" w="1625983">
                <a:moveTo>
                  <a:pt x="0" y="1076232"/>
                </a:moveTo>
                <a:lnTo>
                  <a:pt x="1625983" y="1076232"/>
                </a:lnTo>
                <a:lnTo>
                  <a:pt x="1625983" y="0"/>
                </a:lnTo>
                <a:lnTo>
                  <a:pt x="0" y="0"/>
                </a:lnTo>
                <a:lnTo>
                  <a:pt x="0" y="107623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0367" y="6942607"/>
            <a:ext cx="4812380" cy="5045746"/>
          </a:xfrm>
          <a:custGeom>
            <a:avLst/>
            <a:gdLst/>
            <a:ahLst/>
            <a:cxnLst/>
            <a:rect r="r" b="b" t="t" l="l"/>
            <a:pathLst>
              <a:path h="5045746" w="4812380">
                <a:moveTo>
                  <a:pt x="0" y="0"/>
                </a:moveTo>
                <a:lnTo>
                  <a:pt x="4812380" y="0"/>
                </a:lnTo>
                <a:lnTo>
                  <a:pt x="4812380" y="5045745"/>
                </a:lnTo>
                <a:lnTo>
                  <a:pt x="0" y="5045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028700" y="5528843"/>
            <a:ext cx="5237395" cy="3729457"/>
            <a:chOff x="0" y="0"/>
            <a:chExt cx="1520590" cy="1082786"/>
          </a:xfrm>
        </p:grpSpPr>
        <p:sp>
          <p:nvSpPr>
            <p:cNvPr name="Freeform 10" id="10"/>
            <p:cNvSpPr/>
            <p:nvPr/>
          </p:nvSpPr>
          <p:spPr>
            <a:xfrm flipH="false" flipV="false" rot="0">
              <a:off x="0" y="0"/>
              <a:ext cx="1520591" cy="1082786"/>
            </a:xfrm>
            <a:custGeom>
              <a:avLst/>
              <a:gdLst/>
              <a:ahLst/>
              <a:cxnLst/>
              <a:rect r="r" b="b" t="t" l="l"/>
              <a:pathLst>
                <a:path h="1082786" w="1520591">
                  <a:moveTo>
                    <a:pt x="82779" y="0"/>
                  </a:moveTo>
                  <a:lnTo>
                    <a:pt x="1437811" y="0"/>
                  </a:lnTo>
                  <a:cubicBezTo>
                    <a:pt x="1459766" y="0"/>
                    <a:pt x="1480821" y="8721"/>
                    <a:pt x="1496345" y="24245"/>
                  </a:cubicBezTo>
                  <a:cubicBezTo>
                    <a:pt x="1511869" y="39770"/>
                    <a:pt x="1520591" y="60825"/>
                    <a:pt x="1520591" y="82779"/>
                  </a:cubicBezTo>
                  <a:lnTo>
                    <a:pt x="1520591" y="1000006"/>
                  </a:lnTo>
                  <a:cubicBezTo>
                    <a:pt x="1520591" y="1045724"/>
                    <a:pt x="1483529" y="1082786"/>
                    <a:pt x="1437811" y="1082786"/>
                  </a:cubicBezTo>
                  <a:lnTo>
                    <a:pt x="82779" y="1082786"/>
                  </a:lnTo>
                  <a:cubicBezTo>
                    <a:pt x="37062" y="1082786"/>
                    <a:pt x="0" y="1045724"/>
                    <a:pt x="0" y="1000006"/>
                  </a:cubicBezTo>
                  <a:lnTo>
                    <a:pt x="0" y="82779"/>
                  </a:lnTo>
                  <a:cubicBezTo>
                    <a:pt x="0" y="37062"/>
                    <a:pt x="37062" y="0"/>
                    <a:pt x="82779" y="0"/>
                  </a:cubicBezTo>
                  <a:close/>
                </a:path>
              </a:pathLst>
            </a:custGeom>
            <a:solidFill>
              <a:srgbClr val="FFFFFF"/>
            </a:solidFill>
            <a:ln w="76200" cap="rnd">
              <a:solidFill>
                <a:srgbClr val="F9F3ED"/>
              </a:solidFill>
              <a:prstDash val="solid"/>
              <a:round/>
            </a:ln>
          </p:spPr>
        </p:sp>
        <p:sp>
          <p:nvSpPr>
            <p:cNvPr name="TextBox 11" id="11"/>
            <p:cNvSpPr txBox="true"/>
            <p:nvPr/>
          </p:nvSpPr>
          <p:spPr>
            <a:xfrm>
              <a:off x="0" y="-76200"/>
              <a:ext cx="1520590" cy="1158986"/>
            </a:xfrm>
            <a:prstGeom prst="rect">
              <a:avLst/>
            </a:prstGeom>
          </p:spPr>
          <p:txBody>
            <a:bodyPr anchor="ctr" rtlCol="false" tIns="50800" lIns="50800" bIns="50800" rIns="50800"/>
            <a:lstStyle/>
            <a:p>
              <a:pPr algn="ctr">
                <a:lnSpc>
                  <a:spcPts val="3123"/>
                </a:lnSpc>
              </a:pPr>
            </a:p>
          </p:txBody>
        </p:sp>
      </p:grpSp>
      <p:sp>
        <p:nvSpPr>
          <p:cNvPr name="Freeform 12" id="12"/>
          <p:cNvSpPr/>
          <p:nvPr/>
        </p:nvSpPr>
        <p:spPr>
          <a:xfrm flipH="false" flipV="false" rot="0">
            <a:off x="1499374" y="5961547"/>
            <a:ext cx="407325" cy="407325"/>
          </a:xfrm>
          <a:custGeom>
            <a:avLst/>
            <a:gdLst/>
            <a:ahLst/>
            <a:cxnLst/>
            <a:rect r="r" b="b" t="t" l="l"/>
            <a:pathLst>
              <a:path h="407325" w="407325">
                <a:moveTo>
                  <a:pt x="0" y="0"/>
                </a:moveTo>
                <a:lnTo>
                  <a:pt x="407325" y="0"/>
                </a:lnTo>
                <a:lnTo>
                  <a:pt x="407325" y="407325"/>
                </a:lnTo>
                <a:lnTo>
                  <a:pt x="0" y="407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2021905" y="5528843"/>
            <a:ext cx="5237395" cy="3729457"/>
            <a:chOff x="0" y="0"/>
            <a:chExt cx="1520590" cy="1082786"/>
          </a:xfrm>
        </p:grpSpPr>
        <p:sp>
          <p:nvSpPr>
            <p:cNvPr name="Freeform 14" id="14"/>
            <p:cNvSpPr/>
            <p:nvPr/>
          </p:nvSpPr>
          <p:spPr>
            <a:xfrm flipH="false" flipV="false" rot="0">
              <a:off x="0" y="0"/>
              <a:ext cx="1520591" cy="1082786"/>
            </a:xfrm>
            <a:custGeom>
              <a:avLst/>
              <a:gdLst/>
              <a:ahLst/>
              <a:cxnLst/>
              <a:rect r="r" b="b" t="t" l="l"/>
              <a:pathLst>
                <a:path h="1082786" w="1520591">
                  <a:moveTo>
                    <a:pt x="82779" y="0"/>
                  </a:moveTo>
                  <a:lnTo>
                    <a:pt x="1437811" y="0"/>
                  </a:lnTo>
                  <a:cubicBezTo>
                    <a:pt x="1459766" y="0"/>
                    <a:pt x="1480821" y="8721"/>
                    <a:pt x="1496345" y="24245"/>
                  </a:cubicBezTo>
                  <a:cubicBezTo>
                    <a:pt x="1511869" y="39770"/>
                    <a:pt x="1520591" y="60825"/>
                    <a:pt x="1520591" y="82779"/>
                  </a:cubicBezTo>
                  <a:lnTo>
                    <a:pt x="1520591" y="1000006"/>
                  </a:lnTo>
                  <a:cubicBezTo>
                    <a:pt x="1520591" y="1045724"/>
                    <a:pt x="1483529" y="1082786"/>
                    <a:pt x="1437811" y="1082786"/>
                  </a:cubicBezTo>
                  <a:lnTo>
                    <a:pt x="82779" y="1082786"/>
                  </a:lnTo>
                  <a:cubicBezTo>
                    <a:pt x="37062" y="1082786"/>
                    <a:pt x="0" y="1045724"/>
                    <a:pt x="0" y="1000006"/>
                  </a:cubicBezTo>
                  <a:lnTo>
                    <a:pt x="0" y="82779"/>
                  </a:lnTo>
                  <a:cubicBezTo>
                    <a:pt x="0" y="37062"/>
                    <a:pt x="37062" y="0"/>
                    <a:pt x="82779" y="0"/>
                  </a:cubicBezTo>
                  <a:close/>
                </a:path>
              </a:pathLst>
            </a:custGeom>
            <a:solidFill>
              <a:srgbClr val="FFFFFF"/>
            </a:solidFill>
            <a:ln w="76200" cap="rnd">
              <a:solidFill>
                <a:srgbClr val="F9F3ED"/>
              </a:solidFill>
              <a:prstDash val="solid"/>
              <a:round/>
            </a:ln>
          </p:spPr>
        </p:sp>
        <p:sp>
          <p:nvSpPr>
            <p:cNvPr name="TextBox 15" id="15"/>
            <p:cNvSpPr txBox="true"/>
            <p:nvPr/>
          </p:nvSpPr>
          <p:spPr>
            <a:xfrm>
              <a:off x="0" y="-76200"/>
              <a:ext cx="1520590" cy="1158986"/>
            </a:xfrm>
            <a:prstGeom prst="rect">
              <a:avLst/>
            </a:prstGeom>
          </p:spPr>
          <p:txBody>
            <a:bodyPr anchor="ctr" rtlCol="false" tIns="50800" lIns="50800" bIns="50800" rIns="50800"/>
            <a:lstStyle/>
            <a:p>
              <a:pPr algn="ctr">
                <a:lnSpc>
                  <a:spcPts val="3123"/>
                </a:lnSpc>
              </a:pPr>
            </a:p>
          </p:txBody>
        </p:sp>
      </p:grpSp>
      <p:sp>
        <p:nvSpPr>
          <p:cNvPr name="Freeform 16" id="16"/>
          <p:cNvSpPr/>
          <p:nvPr/>
        </p:nvSpPr>
        <p:spPr>
          <a:xfrm flipH="false" flipV="false" rot="0">
            <a:off x="12492579" y="5961547"/>
            <a:ext cx="407325" cy="407325"/>
          </a:xfrm>
          <a:custGeom>
            <a:avLst/>
            <a:gdLst/>
            <a:ahLst/>
            <a:cxnLst/>
            <a:rect r="r" b="b" t="t" l="l"/>
            <a:pathLst>
              <a:path h="407325" w="407325">
                <a:moveTo>
                  <a:pt x="0" y="0"/>
                </a:moveTo>
                <a:lnTo>
                  <a:pt x="407326" y="0"/>
                </a:lnTo>
                <a:lnTo>
                  <a:pt x="407326" y="407325"/>
                </a:lnTo>
                <a:lnTo>
                  <a:pt x="0" y="407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6525303" y="5528843"/>
            <a:ext cx="5237395" cy="3729457"/>
            <a:chOff x="0" y="0"/>
            <a:chExt cx="1520590" cy="1082786"/>
          </a:xfrm>
        </p:grpSpPr>
        <p:sp>
          <p:nvSpPr>
            <p:cNvPr name="Freeform 18" id="18"/>
            <p:cNvSpPr/>
            <p:nvPr/>
          </p:nvSpPr>
          <p:spPr>
            <a:xfrm flipH="false" flipV="false" rot="0">
              <a:off x="0" y="0"/>
              <a:ext cx="1520591" cy="1082786"/>
            </a:xfrm>
            <a:custGeom>
              <a:avLst/>
              <a:gdLst/>
              <a:ahLst/>
              <a:cxnLst/>
              <a:rect r="r" b="b" t="t" l="l"/>
              <a:pathLst>
                <a:path h="1082786" w="1520591">
                  <a:moveTo>
                    <a:pt x="82779" y="0"/>
                  </a:moveTo>
                  <a:lnTo>
                    <a:pt x="1437811" y="0"/>
                  </a:lnTo>
                  <a:cubicBezTo>
                    <a:pt x="1459766" y="0"/>
                    <a:pt x="1480821" y="8721"/>
                    <a:pt x="1496345" y="24245"/>
                  </a:cubicBezTo>
                  <a:cubicBezTo>
                    <a:pt x="1511869" y="39770"/>
                    <a:pt x="1520591" y="60825"/>
                    <a:pt x="1520591" y="82779"/>
                  </a:cubicBezTo>
                  <a:lnTo>
                    <a:pt x="1520591" y="1000006"/>
                  </a:lnTo>
                  <a:cubicBezTo>
                    <a:pt x="1520591" y="1045724"/>
                    <a:pt x="1483529" y="1082786"/>
                    <a:pt x="1437811" y="1082786"/>
                  </a:cubicBezTo>
                  <a:lnTo>
                    <a:pt x="82779" y="1082786"/>
                  </a:lnTo>
                  <a:cubicBezTo>
                    <a:pt x="37062" y="1082786"/>
                    <a:pt x="0" y="1045724"/>
                    <a:pt x="0" y="1000006"/>
                  </a:cubicBezTo>
                  <a:lnTo>
                    <a:pt x="0" y="82779"/>
                  </a:lnTo>
                  <a:cubicBezTo>
                    <a:pt x="0" y="37062"/>
                    <a:pt x="37062" y="0"/>
                    <a:pt x="82779" y="0"/>
                  </a:cubicBezTo>
                  <a:close/>
                </a:path>
              </a:pathLst>
            </a:custGeom>
            <a:solidFill>
              <a:srgbClr val="FFFFFF"/>
            </a:solidFill>
            <a:ln w="76200" cap="rnd">
              <a:solidFill>
                <a:srgbClr val="F9F3ED"/>
              </a:solidFill>
              <a:prstDash val="solid"/>
              <a:round/>
            </a:ln>
          </p:spPr>
        </p:sp>
        <p:sp>
          <p:nvSpPr>
            <p:cNvPr name="TextBox 19" id="19"/>
            <p:cNvSpPr txBox="true"/>
            <p:nvPr/>
          </p:nvSpPr>
          <p:spPr>
            <a:xfrm>
              <a:off x="0" y="-76200"/>
              <a:ext cx="1520590" cy="1158986"/>
            </a:xfrm>
            <a:prstGeom prst="rect">
              <a:avLst/>
            </a:prstGeom>
          </p:spPr>
          <p:txBody>
            <a:bodyPr anchor="ctr" rtlCol="false" tIns="50800" lIns="50800" bIns="50800" rIns="50800"/>
            <a:lstStyle/>
            <a:p>
              <a:pPr algn="ctr">
                <a:lnSpc>
                  <a:spcPts val="3123"/>
                </a:lnSpc>
              </a:pPr>
            </a:p>
          </p:txBody>
        </p:sp>
      </p:grpSp>
      <p:sp>
        <p:nvSpPr>
          <p:cNvPr name="Freeform 20" id="20"/>
          <p:cNvSpPr/>
          <p:nvPr/>
        </p:nvSpPr>
        <p:spPr>
          <a:xfrm flipH="false" flipV="false" rot="0">
            <a:off x="6995977" y="5961547"/>
            <a:ext cx="407325" cy="407325"/>
          </a:xfrm>
          <a:custGeom>
            <a:avLst/>
            <a:gdLst/>
            <a:ahLst/>
            <a:cxnLst/>
            <a:rect r="r" b="b" t="t" l="l"/>
            <a:pathLst>
              <a:path h="407325" w="407325">
                <a:moveTo>
                  <a:pt x="0" y="0"/>
                </a:moveTo>
                <a:lnTo>
                  <a:pt x="407325" y="0"/>
                </a:lnTo>
                <a:lnTo>
                  <a:pt x="407325" y="407325"/>
                </a:lnTo>
                <a:lnTo>
                  <a:pt x="0" y="407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321930">
            <a:off x="16790693" y="1697788"/>
            <a:ext cx="1002055" cy="1473611"/>
          </a:xfrm>
          <a:custGeom>
            <a:avLst/>
            <a:gdLst/>
            <a:ahLst/>
            <a:cxnLst/>
            <a:rect r="r" b="b" t="t" l="l"/>
            <a:pathLst>
              <a:path h="1473611" w="1002055">
                <a:moveTo>
                  <a:pt x="0" y="0"/>
                </a:moveTo>
                <a:lnTo>
                  <a:pt x="1002056" y="0"/>
                </a:lnTo>
                <a:lnTo>
                  <a:pt x="1002056" y="1473611"/>
                </a:lnTo>
                <a:lnTo>
                  <a:pt x="0" y="14736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7693967" y="-1344895"/>
            <a:ext cx="5693427" cy="3515691"/>
          </a:xfrm>
          <a:custGeom>
            <a:avLst/>
            <a:gdLst/>
            <a:ahLst/>
            <a:cxnLst/>
            <a:rect r="r" b="b" t="t" l="l"/>
            <a:pathLst>
              <a:path h="3515691" w="5693427">
                <a:moveTo>
                  <a:pt x="0" y="0"/>
                </a:moveTo>
                <a:lnTo>
                  <a:pt x="5693427" y="0"/>
                </a:lnTo>
                <a:lnTo>
                  <a:pt x="5693427" y="3515691"/>
                </a:lnTo>
                <a:lnTo>
                  <a:pt x="0" y="35156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9758826">
            <a:off x="7146962" y="-808136"/>
            <a:ext cx="4615789" cy="2442172"/>
          </a:xfrm>
          <a:custGeom>
            <a:avLst/>
            <a:gdLst/>
            <a:ahLst/>
            <a:cxnLst/>
            <a:rect r="r" b="b" t="t" l="l"/>
            <a:pathLst>
              <a:path h="2442172" w="4615789">
                <a:moveTo>
                  <a:pt x="0" y="0"/>
                </a:moveTo>
                <a:lnTo>
                  <a:pt x="4615789" y="0"/>
                </a:lnTo>
                <a:lnTo>
                  <a:pt x="4615789" y="2442172"/>
                </a:lnTo>
                <a:lnTo>
                  <a:pt x="0" y="24421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5" id="25"/>
          <p:cNvSpPr txBox="true"/>
          <p:nvPr/>
        </p:nvSpPr>
        <p:spPr>
          <a:xfrm rot="0">
            <a:off x="7564735" y="2888788"/>
            <a:ext cx="9694565" cy="1572895"/>
          </a:xfrm>
          <a:prstGeom prst="rect">
            <a:avLst/>
          </a:prstGeom>
        </p:spPr>
        <p:txBody>
          <a:bodyPr anchor="t" rtlCol="false" tIns="0" lIns="0" bIns="0" rIns="0">
            <a:spAutoFit/>
          </a:bodyPr>
          <a:lstStyle/>
          <a:p>
            <a:pPr algn="l">
              <a:lnSpc>
                <a:spcPts val="3079"/>
              </a:lnSpc>
            </a:pPr>
            <a:r>
              <a:rPr lang="en-US" sz="2199" spc="-94" b="true">
                <a:solidFill>
                  <a:srgbClr val="44242D"/>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26" id="26"/>
          <p:cNvSpPr txBox="true"/>
          <p:nvPr/>
        </p:nvSpPr>
        <p:spPr>
          <a:xfrm rot="0">
            <a:off x="1493692" y="6480315"/>
            <a:ext cx="3499593" cy="360426"/>
          </a:xfrm>
          <a:prstGeom prst="rect">
            <a:avLst/>
          </a:prstGeom>
        </p:spPr>
        <p:txBody>
          <a:bodyPr anchor="t" rtlCol="false" tIns="0" lIns="0" bIns="0" rIns="0">
            <a:spAutoFit/>
          </a:bodyPr>
          <a:lstStyle/>
          <a:p>
            <a:pPr algn="l">
              <a:lnSpc>
                <a:spcPts val="2592"/>
              </a:lnSpc>
            </a:pPr>
            <a:r>
              <a:rPr lang="en-US" sz="2400" spc="-103" b="true">
                <a:solidFill>
                  <a:srgbClr val="44242D"/>
                </a:solidFill>
                <a:latin typeface="Telegraf Bold"/>
                <a:ea typeface="Telegraf Bold"/>
                <a:cs typeface="Telegraf Bold"/>
                <a:sym typeface="Telegraf Bold"/>
              </a:rPr>
              <a:t>Premium subscriptions</a:t>
            </a:r>
          </a:p>
        </p:txBody>
      </p:sp>
      <p:sp>
        <p:nvSpPr>
          <p:cNvPr name="TextBox 27" id="27"/>
          <p:cNvSpPr txBox="true"/>
          <p:nvPr/>
        </p:nvSpPr>
        <p:spPr>
          <a:xfrm rot="0">
            <a:off x="1493692" y="6892022"/>
            <a:ext cx="4307411" cy="10763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8" id="28"/>
          <p:cNvSpPr txBox="true"/>
          <p:nvPr/>
        </p:nvSpPr>
        <p:spPr>
          <a:xfrm rot="0">
            <a:off x="1493692" y="8015972"/>
            <a:ext cx="4307411" cy="8096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a:t>
            </a:r>
          </a:p>
        </p:txBody>
      </p:sp>
      <p:sp>
        <p:nvSpPr>
          <p:cNvPr name="TextBox 29" id="29"/>
          <p:cNvSpPr txBox="true"/>
          <p:nvPr/>
        </p:nvSpPr>
        <p:spPr>
          <a:xfrm rot="0">
            <a:off x="12486897" y="6480315"/>
            <a:ext cx="4512029" cy="360426"/>
          </a:xfrm>
          <a:prstGeom prst="rect">
            <a:avLst/>
          </a:prstGeom>
        </p:spPr>
        <p:txBody>
          <a:bodyPr anchor="t" rtlCol="false" tIns="0" lIns="0" bIns="0" rIns="0">
            <a:spAutoFit/>
          </a:bodyPr>
          <a:lstStyle/>
          <a:p>
            <a:pPr algn="l">
              <a:lnSpc>
                <a:spcPts val="2592"/>
              </a:lnSpc>
            </a:pPr>
            <a:r>
              <a:rPr lang="en-US" sz="2400" spc="-103" b="true">
                <a:solidFill>
                  <a:srgbClr val="44242D"/>
                </a:solidFill>
                <a:latin typeface="Telegraf Bold"/>
                <a:ea typeface="Telegraf Bold"/>
                <a:cs typeface="Telegraf Bold"/>
                <a:sym typeface="Telegraf Bold"/>
              </a:rPr>
              <a:t>Advertising and sponsorship</a:t>
            </a:r>
          </a:p>
        </p:txBody>
      </p:sp>
      <p:sp>
        <p:nvSpPr>
          <p:cNvPr name="TextBox 30" id="30"/>
          <p:cNvSpPr txBox="true"/>
          <p:nvPr/>
        </p:nvSpPr>
        <p:spPr>
          <a:xfrm rot="0">
            <a:off x="12486897" y="6892022"/>
            <a:ext cx="4307411" cy="10763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31" id="31"/>
          <p:cNvSpPr txBox="true"/>
          <p:nvPr/>
        </p:nvSpPr>
        <p:spPr>
          <a:xfrm rot="0">
            <a:off x="12486897" y="8015972"/>
            <a:ext cx="4307411" cy="8096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a:t>
            </a:r>
          </a:p>
        </p:txBody>
      </p:sp>
      <p:sp>
        <p:nvSpPr>
          <p:cNvPr name="TextBox 32" id="32"/>
          <p:cNvSpPr txBox="true"/>
          <p:nvPr/>
        </p:nvSpPr>
        <p:spPr>
          <a:xfrm rot="0">
            <a:off x="6990295" y="6480315"/>
            <a:ext cx="4307411" cy="360426"/>
          </a:xfrm>
          <a:prstGeom prst="rect">
            <a:avLst/>
          </a:prstGeom>
        </p:spPr>
        <p:txBody>
          <a:bodyPr anchor="t" rtlCol="false" tIns="0" lIns="0" bIns="0" rIns="0">
            <a:spAutoFit/>
          </a:bodyPr>
          <a:lstStyle/>
          <a:p>
            <a:pPr algn="l">
              <a:lnSpc>
                <a:spcPts val="2592"/>
              </a:lnSpc>
            </a:pPr>
            <a:r>
              <a:rPr lang="en-US" sz="2400" spc="-103" b="true">
                <a:solidFill>
                  <a:srgbClr val="44242D"/>
                </a:solidFill>
                <a:latin typeface="Telegraf Bold"/>
                <a:ea typeface="Telegraf Bold"/>
                <a:cs typeface="Telegraf Bold"/>
                <a:sym typeface="Telegraf Bold"/>
              </a:rPr>
              <a:t>Partnerships with schools</a:t>
            </a:r>
          </a:p>
        </p:txBody>
      </p:sp>
      <p:sp>
        <p:nvSpPr>
          <p:cNvPr name="TextBox 33" id="33"/>
          <p:cNvSpPr txBox="true"/>
          <p:nvPr/>
        </p:nvSpPr>
        <p:spPr>
          <a:xfrm rot="0">
            <a:off x="6990295" y="6892022"/>
            <a:ext cx="4307411" cy="10763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34" id="34"/>
          <p:cNvSpPr txBox="true"/>
          <p:nvPr/>
        </p:nvSpPr>
        <p:spPr>
          <a:xfrm rot="0">
            <a:off x="6990295" y="8015972"/>
            <a:ext cx="4307411" cy="809625"/>
          </a:xfrm>
          <a:prstGeom prst="rect">
            <a:avLst/>
          </a:prstGeom>
        </p:spPr>
        <p:txBody>
          <a:bodyPr anchor="t" rtlCol="false" tIns="0" lIns="0" bIns="0" rIns="0">
            <a:spAutoFit/>
          </a:bodyPr>
          <a:lstStyle/>
          <a:p>
            <a:pPr algn="l">
              <a:lnSpc>
                <a:spcPts val="2100"/>
              </a:lnSpc>
            </a:pPr>
            <a:r>
              <a:rPr lang="en-US" sz="1500" spc="-64"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19167" cy="7191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242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5" id="5"/>
          <p:cNvSpPr/>
          <p:nvPr/>
        </p:nvSpPr>
        <p:spPr>
          <a:xfrm flipH="false" flipV="false" rot="0">
            <a:off x="1229015" y="1137467"/>
            <a:ext cx="318537" cy="501633"/>
          </a:xfrm>
          <a:custGeom>
            <a:avLst/>
            <a:gdLst/>
            <a:ahLst/>
            <a:cxnLst/>
            <a:rect r="r" b="b" t="t" l="l"/>
            <a:pathLst>
              <a:path h="501633" w="318537">
                <a:moveTo>
                  <a:pt x="0" y="0"/>
                </a:moveTo>
                <a:lnTo>
                  <a:pt x="318537" y="0"/>
                </a:lnTo>
                <a:lnTo>
                  <a:pt x="318537" y="501633"/>
                </a:lnTo>
                <a:lnTo>
                  <a:pt x="0" y="501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67207" y="-257559"/>
            <a:ext cx="5447225" cy="2542038"/>
          </a:xfrm>
          <a:custGeom>
            <a:avLst/>
            <a:gdLst/>
            <a:ahLst/>
            <a:cxnLst/>
            <a:rect r="r" b="b" t="t" l="l"/>
            <a:pathLst>
              <a:path h="2542038" w="5447225">
                <a:moveTo>
                  <a:pt x="0" y="0"/>
                </a:moveTo>
                <a:lnTo>
                  <a:pt x="5447225" y="0"/>
                </a:lnTo>
                <a:lnTo>
                  <a:pt x="5447225" y="2542038"/>
                </a:lnTo>
                <a:lnTo>
                  <a:pt x="0" y="2542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tretch>
            <a:fillRect/>
          </a:stretch>
        </p:blipFill>
        <p:spPr>
          <a:xfrm rot="0">
            <a:off x="7534597" y="129396"/>
            <a:ext cx="10608767" cy="9932882"/>
          </a:xfrm>
          <a:prstGeom prst="rect">
            <a:avLst/>
          </a:prstGeom>
        </p:spPr>
      </p:pic>
      <p:sp>
        <p:nvSpPr>
          <p:cNvPr name="Freeform 8" id="8"/>
          <p:cNvSpPr/>
          <p:nvPr/>
        </p:nvSpPr>
        <p:spPr>
          <a:xfrm flipH="false" flipV="false" rot="0">
            <a:off x="-1355449" y="4395110"/>
            <a:ext cx="4798601" cy="4114800"/>
          </a:xfrm>
          <a:custGeom>
            <a:avLst/>
            <a:gdLst/>
            <a:ahLst/>
            <a:cxnLst/>
            <a:rect r="r" b="b" t="t" l="l"/>
            <a:pathLst>
              <a:path h="4114800" w="4798601">
                <a:moveTo>
                  <a:pt x="0" y="0"/>
                </a:moveTo>
                <a:lnTo>
                  <a:pt x="4798600" y="0"/>
                </a:lnTo>
                <a:lnTo>
                  <a:pt x="47986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9" id="9"/>
          <p:cNvSpPr/>
          <p:nvPr/>
        </p:nvSpPr>
        <p:spPr>
          <a:xfrm>
            <a:off x="1028700" y="6493955"/>
            <a:ext cx="6492240" cy="0"/>
          </a:xfrm>
          <a:prstGeom prst="line">
            <a:avLst/>
          </a:prstGeom>
          <a:ln cap="flat" w="28575">
            <a:solidFill>
              <a:srgbClr val="44242D"/>
            </a:solidFill>
            <a:prstDash val="lgDash"/>
            <a:headEnd type="none" len="sm" w="sm"/>
            <a:tailEnd type="none" len="sm" w="sm"/>
          </a:ln>
        </p:spPr>
      </p:sp>
      <p:grpSp>
        <p:nvGrpSpPr>
          <p:cNvPr name="Group 10" id="10"/>
          <p:cNvGrpSpPr/>
          <p:nvPr/>
        </p:nvGrpSpPr>
        <p:grpSpPr>
          <a:xfrm rot="0">
            <a:off x="1043851" y="6821094"/>
            <a:ext cx="414969" cy="41496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grpSp>
        <p:nvGrpSpPr>
          <p:cNvPr name="Group 13" id="13"/>
          <p:cNvGrpSpPr/>
          <p:nvPr/>
        </p:nvGrpSpPr>
        <p:grpSpPr>
          <a:xfrm rot="0">
            <a:off x="4480325" y="6821094"/>
            <a:ext cx="414969" cy="41496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DEF"/>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123"/>
                </a:lnSpc>
              </a:pPr>
            </a:p>
          </p:txBody>
        </p:sp>
      </p:grpSp>
      <p:sp>
        <p:nvSpPr>
          <p:cNvPr name="Freeform 16" id="16"/>
          <p:cNvSpPr/>
          <p:nvPr/>
        </p:nvSpPr>
        <p:spPr>
          <a:xfrm flipH="false" flipV="false" rot="0">
            <a:off x="1136202" y="6920614"/>
            <a:ext cx="215929" cy="215929"/>
          </a:xfrm>
          <a:custGeom>
            <a:avLst/>
            <a:gdLst/>
            <a:ahLst/>
            <a:cxnLst/>
            <a:rect r="r" b="b" t="t" l="l"/>
            <a:pathLst>
              <a:path h="215929" w="215929">
                <a:moveTo>
                  <a:pt x="0" y="0"/>
                </a:moveTo>
                <a:lnTo>
                  <a:pt x="215928" y="0"/>
                </a:lnTo>
                <a:lnTo>
                  <a:pt x="215928" y="215929"/>
                </a:lnTo>
                <a:lnTo>
                  <a:pt x="0" y="21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604579" y="6920614"/>
            <a:ext cx="166461" cy="215929"/>
          </a:xfrm>
          <a:custGeom>
            <a:avLst/>
            <a:gdLst/>
            <a:ahLst/>
            <a:cxnLst/>
            <a:rect r="r" b="b" t="t" l="l"/>
            <a:pathLst>
              <a:path h="215929" w="166461">
                <a:moveTo>
                  <a:pt x="0" y="0"/>
                </a:moveTo>
                <a:lnTo>
                  <a:pt x="166461" y="0"/>
                </a:lnTo>
                <a:lnTo>
                  <a:pt x="166461" y="215929"/>
                </a:lnTo>
                <a:lnTo>
                  <a:pt x="0" y="2159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1433894">
            <a:off x="4784859" y="-523093"/>
            <a:ext cx="3013327" cy="2295608"/>
          </a:xfrm>
          <a:custGeom>
            <a:avLst/>
            <a:gdLst/>
            <a:ahLst/>
            <a:cxnLst/>
            <a:rect r="r" b="b" t="t" l="l"/>
            <a:pathLst>
              <a:path h="2295608" w="3013327">
                <a:moveTo>
                  <a:pt x="0" y="0"/>
                </a:moveTo>
                <a:lnTo>
                  <a:pt x="3013327" y="0"/>
                </a:lnTo>
                <a:lnTo>
                  <a:pt x="3013327" y="2295608"/>
                </a:lnTo>
                <a:lnTo>
                  <a:pt x="0" y="22956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9" id="19"/>
          <p:cNvSpPr txBox="true"/>
          <p:nvPr/>
        </p:nvSpPr>
        <p:spPr>
          <a:xfrm rot="0">
            <a:off x="1822911" y="1076245"/>
            <a:ext cx="2349904" cy="624078"/>
          </a:xfrm>
          <a:prstGeom prst="rect">
            <a:avLst/>
          </a:prstGeom>
        </p:spPr>
        <p:txBody>
          <a:bodyPr anchor="t" rtlCol="false" tIns="0" lIns="0" bIns="0" rIns="0">
            <a:spAutoFit/>
          </a:bodyPr>
          <a:lstStyle/>
          <a:p>
            <a:pPr algn="l">
              <a:lnSpc>
                <a:spcPts val="2375"/>
              </a:lnSpc>
            </a:pPr>
            <a:r>
              <a:rPr lang="en-US" sz="2199" spc="-94" b="true">
                <a:solidFill>
                  <a:srgbClr val="44242D"/>
                </a:solidFill>
                <a:latin typeface="Telegraf Bold"/>
                <a:ea typeface="Telegraf Bold"/>
                <a:cs typeface="Telegraf Bold"/>
                <a:sym typeface="Telegraf Bold"/>
              </a:rPr>
              <a:t>Ginyard International Co.</a:t>
            </a:r>
          </a:p>
        </p:txBody>
      </p:sp>
      <p:sp>
        <p:nvSpPr>
          <p:cNvPr name="TextBox 20" id="20"/>
          <p:cNvSpPr txBox="true"/>
          <p:nvPr/>
        </p:nvSpPr>
        <p:spPr>
          <a:xfrm rot="0">
            <a:off x="1043851" y="2428769"/>
            <a:ext cx="6536035" cy="1966341"/>
          </a:xfrm>
          <a:prstGeom prst="rect">
            <a:avLst/>
          </a:prstGeom>
        </p:spPr>
        <p:txBody>
          <a:bodyPr anchor="t" rtlCol="false" tIns="0" lIns="0" bIns="0" rIns="0">
            <a:spAutoFit/>
          </a:bodyPr>
          <a:lstStyle/>
          <a:p>
            <a:pPr algn="l">
              <a:lnSpc>
                <a:spcPts val="7631"/>
              </a:lnSpc>
            </a:pPr>
            <a:r>
              <a:rPr lang="en-US" b="true" sz="7199" spc="-107">
                <a:solidFill>
                  <a:srgbClr val="44242D"/>
                </a:solidFill>
                <a:latin typeface="Monument Ultra-Bold"/>
                <a:ea typeface="Monument Ultra-Bold"/>
                <a:cs typeface="Monument Ultra-Bold"/>
                <a:sym typeface="Monument Ultra-Bold"/>
              </a:rPr>
              <a:t>MARKET STRATEGY</a:t>
            </a:r>
          </a:p>
        </p:txBody>
      </p:sp>
      <p:sp>
        <p:nvSpPr>
          <p:cNvPr name="TextBox 21" id="21"/>
          <p:cNvSpPr txBox="true"/>
          <p:nvPr/>
        </p:nvSpPr>
        <p:spPr>
          <a:xfrm rot="0">
            <a:off x="1028700" y="4477512"/>
            <a:ext cx="6736739" cy="1592580"/>
          </a:xfrm>
          <a:prstGeom prst="rect">
            <a:avLst/>
          </a:prstGeom>
        </p:spPr>
        <p:txBody>
          <a:bodyPr anchor="t" rtlCol="false" tIns="0" lIns="0" bIns="0" rIns="0">
            <a:spAutoFit/>
          </a:bodyPr>
          <a:lstStyle/>
          <a:p>
            <a:pPr algn="l">
              <a:lnSpc>
                <a:spcPts val="2520"/>
              </a:lnSpc>
            </a:pPr>
            <a:r>
              <a:rPr lang="en-US" sz="1800" spc="-77"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Praesent auctor tellus eget nisl blandit, at varius purus elementum.</a:t>
            </a:r>
          </a:p>
        </p:txBody>
      </p:sp>
      <p:sp>
        <p:nvSpPr>
          <p:cNvPr name="TextBox 22" id="22"/>
          <p:cNvSpPr txBox="true"/>
          <p:nvPr/>
        </p:nvSpPr>
        <p:spPr>
          <a:xfrm rot="0">
            <a:off x="1043851" y="7541266"/>
            <a:ext cx="3230969" cy="1259840"/>
          </a:xfrm>
          <a:prstGeom prst="rect">
            <a:avLst/>
          </a:prstGeom>
        </p:spPr>
        <p:txBody>
          <a:bodyPr anchor="t" rtlCol="false" tIns="0" lIns="0" bIns="0" rIns="0">
            <a:spAutoFit/>
          </a:bodyPr>
          <a:lstStyle/>
          <a:p>
            <a:pPr algn="l">
              <a:lnSpc>
                <a:spcPts val="1959"/>
              </a:lnSpc>
            </a:pPr>
            <a:r>
              <a:rPr lang="en-US" sz="1399" spc="-60"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3" id="23"/>
          <p:cNvSpPr txBox="true"/>
          <p:nvPr/>
        </p:nvSpPr>
        <p:spPr>
          <a:xfrm rot="0">
            <a:off x="1043851" y="7294521"/>
            <a:ext cx="3144115" cy="243459"/>
          </a:xfrm>
          <a:prstGeom prst="rect">
            <a:avLst/>
          </a:prstGeom>
        </p:spPr>
        <p:txBody>
          <a:bodyPr anchor="t" rtlCol="false" tIns="0" lIns="0" bIns="0" rIns="0">
            <a:spAutoFit/>
          </a:bodyPr>
          <a:lstStyle/>
          <a:p>
            <a:pPr algn="l">
              <a:lnSpc>
                <a:spcPts val="1727"/>
              </a:lnSpc>
            </a:pPr>
            <a:r>
              <a:rPr lang="en-US" sz="1599" spc="-68" b="true">
                <a:solidFill>
                  <a:srgbClr val="44242D"/>
                </a:solidFill>
                <a:latin typeface="Telegraf Bold"/>
                <a:ea typeface="Telegraf Bold"/>
                <a:cs typeface="Telegraf Bold"/>
                <a:sym typeface="Telegraf Bold"/>
              </a:rPr>
              <a:t>Digital marketing campaigns</a:t>
            </a:r>
          </a:p>
        </p:txBody>
      </p:sp>
      <p:sp>
        <p:nvSpPr>
          <p:cNvPr name="TextBox 24" id="24"/>
          <p:cNvSpPr txBox="true"/>
          <p:nvPr/>
        </p:nvSpPr>
        <p:spPr>
          <a:xfrm rot="0">
            <a:off x="4480325" y="7541266"/>
            <a:ext cx="3230969" cy="1259840"/>
          </a:xfrm>
          <a:prstGeom prst="rect">
            <a:avLst/>
          </a:prstGeom>
        </p:spPr>
        <p:txBody>
          <a:bodyPr anchor="t" rtlCol="false" tIns="0" lIns="0" bIns="0" rIns="0">
            <a:spAutoFit/>
          </a:bodyPr>
          <a:lstStyle/>
          <a:p>
            <a:pPr algn="l">
              <a:lnSpc>
                <a:spcPts val="1959"/>
              </a:lnSpc>
            </a:pPr>
            <a:r>
              <a:rPr lang="en-US" sz="1399" spc="-60" b="true">
                <a:solidFill>
                  <a:srgbClr val="231318"/>
                </a:solidFill>
                <a:latin typeface="Telegraf Medium"/>
                <a:ea typeface="Telegraf Medium"/>
                <a:cs typeface="Telegraf Medium"/>
                <a:sym typeface="Telegraf Medium"/>
              </a:rPr>
              <a:t>Lorem ipsum dolor sit amet, consectetur adipiscing elit. Quisque molestie nisl eu sem tristique, sit amet convallis ex aliquam. Maecenas varius lectus hendrerit augue blandit, ut posuere erat aliquam. </a:t>
            </a:r>
          </a:p>
        </p:txBody>
      </p:sp>
      <p:sp>
        <p:nvSpPr>
          <p:cNvPr name="TextBox 25" id="25"/>
          <p:cNvSpPr txBox="true"/>
          <p:nvPr/>
        </p:nvSpPr>
        <p:spPr>
          <a:xfrm rot="0">
            <a:off x="4480325" y="7294521"/>
            <a:ext cx="2405854" cy="243459"/>
          </a:xfrm>
          <a:prstGeom prst="rect">
            <a:avLst/>
          </a:prstGeom>
        </p:spPr>
        <p:txBody>
          <a:bodyPr anchor="t" rtlCol="false" tIns="0" lIns="0" bIns="0" rIns="0">
            <a:spAutoFit/>
          </a:bodyPr>
          <a:lstStyle/>
          <a:p>
            <a:pPr algn="l">
              <a:lnSpc>
                <a:spcPts val="1727"/>
              </a:lnSpc>
            </a:pPr>
            <a:r>
              <a:rPr lang="en-US" sz="1599" spc="-68" b="true">
                <a:solidFill>
                  <a:srgbClr val="44242D"/>
                </a:solidFill>
                <a:latin typeface="Telegraf Bold"/>
                <a:ea typeface="Telegraf Bold"/>
                <a:cs typeface="Telegraf Bold"/>
                <a:sym typeface="Telegraf Bold"/>
              </a:rPr>
              <a:t>Influencer collaborations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DAGTd0Ng5_o</dc:identifier>
  <dcterms:modified xsi:type="dcterms:W3CDTF">2011-08-01T06:04:30Z</dcterms:modified>
  <cp:revision>1</cp:revision>
  <dc:title>Green Modern Retro Illustrative Pitch Deck Presentation</dc:title>
</cp:coreProperties>
</file>